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8" r:id="rId5"/>
    <p:sldId id="331" r:id="rId6"/>
    <p:sldId id="328" r:id="rId7"/>
    <p:sldId id="329" r:id="rId8"/>
    <p:sldId id="330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-432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fr-FR" sz="2000" b="1" dirty="0" err="1" smtClean="0"/>
            <a:t>SmartEA</a:t>
          </a:r>
          <a:endParaRPr lang="en-US" sz="2000" b="1" noProof="0" dirty="0" smtClean="0"/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fr-FR" sz="2000" b="1" noProof="0" dirty="0" smtClean="0"/>
            <a:t>Enterprise Architecture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Problematic</a:t>
          </a:r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noProof="0" dirty="0" smtClean="0"/>
            <a:t>Concern</a:t>
          </a:r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623A0F07-E034-4062-A940-9809D659D640}" type="pres">
      <dgm:prSet presAssocID="{793EDE10-5CF1-46D9-BAF8-65924FEB405E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4"/>
      <dgm:spPr/>
    </dgm:pt>
    <dgm:pt modelId="{AFF7D09E-5404-4ECE-AC3C-59FA44FE4C04}" type="pres">
      <dgm:prSet presAssocID="{B7535463-A56F-44FF-8CB5-201BFDCADA1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4"/>
      <dgm:spPr/>
    </dgm:pt>
    <dgm:pt modelId="{D5C5F8E0-EDFB-473A-8910-273A818F572B}" type="pres">
      <dgm:prSet presAssocID="{FB4D4D2F-D7AC-455C-A37D-54718019F2C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4"/>
      <dgm:spPr/>
    </dgm:pt>
    <dgm:pt modelId="{2DF6772C-C3CF-4AC1-9BA4-525A2B035D2C}" type="pres">
      <dgm:prSet presAssocID="{37B78F11-1B40-4B80-B036-2632F5AB10D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4"/>
      <dgm:spPr/>
    </dgm:pt>
  </dgm:ptLst>
  <dgm:cxnLst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F9ABF3D1-4647-4A3F-9FD5-1D6E650B54E8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E3FA9F01-3E35-492C-973A-63ED7B09FAE5}" type="presOf" srcId="{FB4D4D2F-D7AC-455C-A37D-54718019F2C5}" destId="{D5C5F8E0-EDFB-473A-8910-273A818F572B}" srcOrd="0" destOrd="0" presId="urn:microsoft.com/office/officeart/2008/layout/VerticalCurvedList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6A0D0B7E-3892-4DA1-A93C-102274E80F91}" type="presOf" srcId="{B7535463-A56F-44FF-8CB5-201BFDCADA1C}" destId="{AFF7D09E-5404-4ECE-AC3C-59FA44FE4C04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A378C555-407C-41BC-826E-A1FA6238D40D}" type="presParOf" srcId="{4208A881-E163-4E2D-843D-3E50A7960126}" destId="{AFF7D09E-5404-4ECE-AC3C-59FA44FE4C04}" srcOrd="3" destOrd="0" presId="urn:microsoft.com/office/officeart/2008/layout/VerticalCurvedList"/>
    <dgm:cxn modelId="{328D14E1-0A19-46B8-824E-CE3B0683EFB9}" type="presParOf" srcId="{4208A881-E163-4E2D-843D-3E50A7960126}" destId="{D0C3640A-F629-43A2-9CFA-44EB95244037}" srcOrd="4" destOrd="0" presId="urn:microsoft.com/office/officeart/2008/layout/VerticalCurvedList"/>
    <dgm:cxn modelId="{7CC72F32-F8E3-4242-A6C9-938C264002BA}" type="presParOf" srcId="{D0C3640A-F629-43A2-9CFA-44EB95244037}" destId="{62FF596E-3DC2-41AB-A286-73700C7462E6}" srcOrd="0" destOrd="0" presId="urn:microsoft.com/office/officeart/2008/layout/VerticalCurvedList"/>
    <dgm:cxn modelId="{FA16F93C-3E0E-4AB4-928F-7B0A9302D7F4}" type="presParOf" srcId="{4208A881-E163-4E2D-843D-3E50A7960126}" destId="{D5C5F8E0-EDFB-473A-8910-273A818F572B}" srcOrd="5" destOrd="0" presId="urn:microsoft.com/office/officeart/2008/layout/VerticalCurvedList"/>
    <dgm:cxn modelId="{B24857E2-E2CA-4F30-BBA7-E52230FDF9FC}" type="presParOf" srcId="{4208A881-E163-4E2D-843D-3E50A7960126}" destId="{FA90C89B-DE3D-4B25-A178-12487841437D}" srcOrd="6" destOrd="0" presId="urn:microsoft.com/office/officeart/2008/layout/VerticalCurvedList"/>
    <dgm:cxn modelId="{DBE73F7B-A2C5-4180-B0AE-2E9F5D5F142D}" type="presParOf" srcId="{FA90C89B-DE3D-4B25-A178-12487841437D}" destId="{BBA824C2-C2F0-4C8C-8C9D-CD98F578FF82}" srcOrd="0" destOrd="0" presId="urn:microsoft.com/office/officeart/2008/layout/VerticalCurvedList"/>
    <dgm:cxn modelId="{A8A70EB7-A74D-4024-9D00-C4405ED17CE9}" type="presParOf" srcId="{4208A881-E163-4E2D-843D-3E50A7960126}" destId="{2DF6772C-C3CF-4AC1-9BA4-525A2B035D2C}" srcOrd="7" destOrd="0" presId="urn:microsoft.com/office/officeart/2008/layout/VerticalCurvedList"/>
    <dgm:cxn modelId="{F6DFCC80-94E0-45C5-A539-9B27690C11D2}" type="presParOf" srcId="{4208A881-E163-4E2D-843D-3E50A7960126}" destId="{E136BD25-049F-4EA6-8F12-52B53CD2B54F}" srcOrd="8" destOrd="0" presId="urn:microsoft.com/office/officeart/2008/layout/VerticalCurvedList"/>
    <dgm:cxn modelId="{D93CC92F-0AE2-4D43-8796-A383EDDD78D8}" type="presParOf" srcId="{E136BD25-049F-4EA6-8F12-52B53CD2B54F}" destId="{BCC0CC63-F434-48EB-80DC-BB17B738BA3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BAD711-51E0-43E7-A7E6-6353E389D138}">
      <dgm:prSet/>
      <dgm:spPr/>
      <dgm:t>
        <a:bodyPr/>
        <a:lstStyle/>
        <a:p>
          <a:r>
            <a:rPr lang="en-US" dirty="0" smtClean="0"/>
            <a:t>Centralize information</a:t>
          </a:r>
          <a:endParaRPr lang="en-US" dirty="0"/>
        </a:p>
      </dgm:t>
    </dgm:pt>
    <dgm:pt modelId="{DF6DFEED-B250-4614-BEEB-AC7D08291160}" type="parTrans" cxnId="{6E7A0A6F-F9E8-4046-A6A2-36852C586BFD}">
      <dgm:prSet/>
      <dgm:spPr/>
      <dgm:t>
        <a:bodyPr/>
        <a:lstStyle/>
        <a:p>
          <a:endParaRPr lang="en-US"/>
        </a:p>
      </dgm:t>
    </dgm:pt>
    <dgm:pt modelId="{DF03AE3E-97AF-419D-B922-120C868E502F}" type="sibTrans" cxnId="{6E7A0A6F-F9E8-4046-A6A2-36852C586BFD}">
      <dgm:prSet/>
      <dgm:spPr/>
      <dgm:t>
        <a:bodyPr/>
        <a:lstStyle/>
        <a:p>
          <a:endParaRPr lang="en-US"/>
        </a:p>
      </dgm:t>
    </dgm:pt>
    <dgm:pt modelId="{E892CF7E-C4B7-437A-B53C-3B53725340B9}">
      <dgm:prSet/>
      <dgm:spPr/>
      <dgm:t>
        <a:bodyPr/>
        <a:lstStyle/>
        <a:p>
          <a:r>
            <a:rPr lang="en-US" dirty="0" smtClean="0"/>
            <a:t>Ease communication in the company</a:t>
          </a:r>
          <a:endParaRPr lang="en-US" dirty="0"/>
        </a:p>
      </dgm:t>
    </dgm:pt>
    <dgm:pt modelId="{745C9324-5C80-4CF5-A0F6-C15C0618EEB2}" type="parTrans" cxnId="{170F4113-4C01-4C39-B7EE-08D60D9236DC}">
      <dgm:prSet/>
      <dgm:spPr/>
      <dgm:t>
        <a:bodyPr/>
        <a:lstStyle/>
        <a:p>
          <a:endParaRPr lang="en-US"/>
        </a:p>
      </dgm:t>
    </dgm:pt>
    <dgm:pt modelId="{909DF75D-8909-4097-B074-5BA57BF0E1EE}" type="sibTrans" cxnId="{170F4113-4C01-4C39-B7EE-08D60D9236DC}">
      <dgm:prSet/>
      <dgm:spPr/>
      <dgm:t>
        <a:bodyPr/>
        <a:lstStyle/>
        <a:p>
          <a:endParaRPr lang="en-US"/>
        </a:p>
      </dgm:t>
    </dgm:pt>
    <dgm:pt modelId="{D2EBA8B5-8D9C-4EB6-94EE-E1414A993396}">
      <dgm:prSet/>
      <dgm:spPr/>
      <dgm:t>
        <a:bodyPr/>
        <a:lstStyle/>
        <a:p>
          <a:r>
            <a:rPr lang="en-US" dirty="0" smtClean="0"/>
            <a:t>Support changes in the company</a:t>
          </a:r>
          <a:endParaRPr lang="en-US" dirty="0"/>
        </a:p>
      </dgm:t>
    </dgm:pt>
    <dgm:pt modelId="{A5C5973D-253A-4CB8-9446-77BB2E56995F}" type="parTrans" cxnId="{99C98219-B92E-45FC-9F3B-9E30378034EA}">
      <dgm:prSet/>
      <dgm:spPr/>
      <dgm:t>
        <a:bodyPr/>
        <a:lstStyle/>
        <a:p>
          <a:endParaRPr lang="en-US"/>
        </a:p>
      </dgm:t>
    </dgm:pt>
    <dgm:pt modelId="{A59B2F9A-05C7-47A1-AF89-ABA77D4D4EAD}" type="sibTrans" cxnId="{99C98219-B92E-45FC-9F3B-9E30378034EA}">
      <dgm:prSet/>
      <dgm:spPr/>
      <dgm:t>
        <a:bodyPr/>
        <a:lstStyle/>
        <a:p>
          <a:endParaRPr lang="en-US"/>
        </a:p>
      </dgm:t>
    </dgm:pt>
    <dgm:pt modelId="{5B769B15-F31A-45CA-B539-5DD0290A7A25}">
      <dgm:prSet/>
      <dgm:spPr/>
      <dgm:t>
        <a:bodyPr/>
        <a:lstStyle/>
        <a:p>
          <a:r>
            <a:rPr lang="en-US" dirty="0" smtClean="0"/>
            <a:t>Model the company</a:t>
          </a:r>
          <a:endParaRPr lang="en-US" dirty="0"/>
        </a:p>
      </dgm:t>
    </dgm:pt>
    <dgm:pt modelId="{C38A5E86-7C17-4DBB-85A8-8191D66CD956}" type="parTrans" cxnId="{FEC622BF-AA1A-42A6-8015-D0ED0897A59F}">
      <dgm:prSet/>
      <dgm:spPr/>
      <dgm:t>
        <a:bodyPr/>
        <a:lstStyle/>
        <a:p>
          <a:endParaRPr lang="en-US"/>
        </a:p>
      </dgm:t>
    </dgm:pt>
    <dgm:pt modelId="{63BE5D49-565C-4C22-902B-CE306B2EF838}" type="sibTrans" cxnId="{FEC622BF-AA1A-42A6-8015-D0ED0897A59F}">
      <dgm:prSet/>
      <dgm:spPr/>
      <dgm:t>
        <a:bodyPr/>
        <a:lstStyle/>
        <a:p>
          <a:endParaRPr lang="en-US"/>
        </a:p>
      </dgm:t>
    </dgm:pt>
    <dgm:pt modelId="{04293F00-F653-4A35-BEEE-955C8C31D157}">
      <dgm:prSet/>
      <dgm:spPr/>
      <dgm:t>
        <a:bodyPr/>
        <a:lstStyle/>
        <a:p>
          <a:r>
            <a:rPr lang="en-US" dirty="0" smtClean="0"/>
            <a:t>Business opportunities, business changes, interoperability, new technologies</a:t>
          </a:r>
          <a:endParaRPr lang="en-US" dirty="0"/>
        </a:p>
      </dgm:t>
    </dgm:pt>
    <dgm:pt modelId="{E8F3B289-9E86-4E88-9C18-19A639E6F8C8}" type="parTrans" cxnId="{65DAAD30-0D18-4CC0-B29E-7EF67C96CCB3}">
      <dgm:prSet/>
      <dgm:spPr/>
      <dgm:t>
        <a:bodyPr/>
        <a:lstStyle/>
        <a:p>
          <a:endParaRPr lang="en-US"/>
        </a:p>
      </dgm:t>
    </dgm:pt>
    <dgm:pt modelId="{AD1970B5-2757-40C2-8A13-0CF54936F945}" type="sibTrans" cxnId="{65DAAD30-0D18-4CC0-B29E-7EF67C96CCB3}">
      <dgm:prSet/>
      <dgm:spPr/>
      <dgm:t>
        <a:bodyPr/>
        <a:lstStyle/>
        <a:p>
          <a:endParaRPr lang="en-US"/>
        </a:p>
      </dgm:t>
    </dgm:pt>
    <dgm:pt modelId="{888D5B1B-2D18-49D2-B8E5-70A628126C12}">
      <dgm:prSet/>
      <dgm:spPr/>
      <dgm:t>
        <a:bodyPr/>
        <a:lstStyle/>
        <a:p>
          <a:r>
            <a:rPr lang="en-US" dirty="0" smtClean="0"/>
            <a:t>Gap analysis</a:t>
          </a:r>
          <a:endParaRPr lang="en-US" dirty="0"/>
        </a:p>
      </dgm:t>
    </dgm:pt>
    <dgm:pt modelId="{AC409EAE-D922-4683-83C2-3B69BB8A8A13}" type="parTrans" cxnId="{80D83A71-F3ED-468F-A019-0933725E9E78}">
      <dgm:prSet/>
      <dgm:spPr/>
      <dgm:t>
        <a:bodyPr/>
        <a:lstStyle/>
        <a:p>
          <a:endParaRPr lang="en-US"/>
        </a:p>
      </dgm:t>
    </dgm:pt>
    <dgm:pt modelId="{4F3A2D05-A9F7-45F4-A4F5-56F0225786D8}" type="sibTrans" cxnId="{80D83A71-F3ED-468F-A019-0933725E9E78}">
      <dgm:prSet/>
      <dgm:spPr/>
      <dgm:t>
        <a:bodyPr/>
        <a:lstStyle/>
        <a:p>
          <a:endParaRPr lang="en-US"/>
        </a:p>
      </dgm:t>
    </dgm:pt>
    <dgm:pt modelId="{3DF4EAF2-4424-4E49-9CD3-1A1CEC4A3C6D}">
      <dgm:prSet/>
      <dgm:spPr/>
      <dgm:t>
        <a:bodyPr/>
        <a:lstStyle/>
        <a:p>
          <a:r>
            <a:rPr lang="en-US" dirty="0" smtClean="0"/>
            <a:t>Technical information</a:t>
          </a:r>
          <a:endParaRPr lang="en-US" dirty="0"/>
        </a:p>
      </dgm:t>
    </dgm:pt>
    <dgm:pt modelId="{6B89D95C-478C-4512-8F4D-1A36ECA6428F}" type="parTrans" cxnId="{AABC945C-01AB-4B8F-ACA8-790ACEBDF9FF}">
      <dgm:prSet/>
      <dgm:spPr/>
      <dgm:t>
        <a:bodyPr/>
        <a:lstStyle/>
        <a:p>
          <a:endParaRPr lang="en-US"/>
        </a:p>
      </dgm:t>
    </dgm:pt>
    <dgm:pt modelId="{902175F1-0F71-423D-A280-710456C93721}" type="sibTrans" cxnId="{AABC945C-01AB-4B8F-ACA8-790ACEBDF9FF}">
      <dgm:prSet/>
      <dgm:spPr/>
      <dgm:t>
        <a:bodyPr/>
        <a:lstStyle/>
        <a:p>
          <a:endParaRPr lang="en-US"/>
        </a:p>
      </dgm:t>
    </dgm:pt>
    <dgm:pt modelId="{180CD57E-7220-4DA0-AFD7-67F698E7B369}">
      <dgm:prSet/>
      <dgm:spPr/>
      <dgm:t>
        <a:bodyPr/>
        <a:lstStyle/>
        <a:p>
          <a:r>
            <a:rPr lang="en-US" dirty="0" smtClean="0"/>
            <a:t>View point approach</a:t>
          </a:r>
          <a:endParaRPr lang="en-US" dirty="0"/>
        </a:p>
      </dgm:t>
    </dgm:pt>
    <dgm:pt modelId="{D582E81E-E9A4-4EFF-B711-DDA2A406E0A9}" type="parTrans" cxnId="{C2A2F9D2-5C57-41D8-B71E-643A7B320C5E}">
      <dgm:prSet/>
      <dgm:spPr/>
    </dgm:pt>
    <dgm:pt modelId="{400E11D5-3FB7-4AE5-A282-3DF53ACFB3CE}" type="sibTrans" cxnId="{C2A2F9D2-5C57-41D8-B71E-643A7B320C5E}">
      <dgm:prSet/>
      <dgm:spPr/>
    </dgm:pt>
    <dgm:pt modelId="{C81B75AF-8F23-4F3E-98A4-82F550BA82AF}">
      <dgm:prSet/>
      <dgm:spPr/>
      <dgm:t>
        <a:bodyPr/>
        <a:lstStyle/>
        <a:p>
          <a:r>
            <a:rPr lang="en-US" dirty="0" smtClean="0"/>
            <a:t>Impact analysis</a:t>
          </a:r>
          <a:endParaRPr lang="en-US" dirty="0"/>
        </a:p>
      </dgm:t>
    </dgm:pt>
    <dgm:pt modelId="{4443D234-5D28-4325-84ED-A81713C97F5F}" type="parTrans" cxnId="{8D9831AC-DCD8-4D5C-87DB-1D321644271C}">
      <dgm:prSet/>
      <dgm:spPr/>
    </dgm:pt>
    <dgm:pt modelId="{5504E02D-D55C-413E-85D0-4813B684D20A}" type="sibTrans" cxnId="{8D9831AC-DCD8-4D5C-87DB-1D321644271C}">
      <dgm:prSet/>
      <dgm:spPr/>
    </dgm:pt>
    <dgm:pt modelId="{8A43F60E-3D8D-4732-B863-8CCEBFBCE674}">
      <dgm:prSet/>
      <dgm:spPr/>
      <dgm:t>
        <a:bodyPr/>
        <a:lstStyle/>
        <a:p>
          <a:r>
            <a:rPr lang="en-US" dirty="0" smtClean="0"/>
            <a:t>Eclipse and Sirius editors</a:t>
          </a:r>
          <a:endParaRPr lang="en-US" dirty="0"/>
        </a:p>
      </dgm:t>
    </dgm:pt>
    <dgm:pt modelId="{E7DA1231-5B0D-4090-A163-359EB8472C6F}" type="parTrans" cxnId="{7E06D11A-20CB-47E3-9FBD-4ECE687FA21D}">
      <dgm:prSet/>
      <dgm:spPr/>
    </dgm:pt>
    <dgm:pt modelId="{5259C35B-920F-4860-8964-7F58EB410457}" type="sibTrans" cxnId="{7E06D11A-20CB-47E3-9FBD-4ECE687FA21D}">
      <dgm:prSet/>
      <dgm:spPr/>
    </dgm:pt>
    <dgm:pt modelId="{9C198533-C7A3-4B8D-9C48-23E5CFA09FEA}">
      <dgm:prSet/>
      <dgm:spPr/>
      <dgm:t>
        <a:bodyPr/>
        <a:lstStyle/>
        <a:p>
          <a:r>
            <a:rPr lang="en-US" dirty="0" smtClean="0"/>
            <a:t>Internal model can be changed (TOGAF9, BPMN, …)</a:t>
          </a:r>
          <a:endParaRPr lang="en-US" dirty="0"/>
        </a:p>
      </dgm:t>
    </dgm:pt>
    <dgm:pt modelId="{3384DBE6-A3B7-4F36-9B35-09A5A713D8EE}" type="parTrans" cxnId="{7993ED9E-3A84-4DC2-BCF7-434921CD11A7}">
      <dgm:prSet/>
      <dgm:spPr/>
    </dgm:pt>
    <dgm:pt modelId="{BCD9106D-983D-4E02-B3D9-80642FD953F6}" type="sibTrans" cxnId="{7993ED9E-3A84-4DC2-BCF7-434921CD11A7}">
      <dgm:prSet/>
      <dgm:spPr/>
    </dgm:pt>
    <dgm:pt modelId="{D1CB5247-15AF-4A02-8E37-6DD2B17CCB9B}">
      <dgm:prSet/>
      <dgm:spPr/>
      <dgm:t>
        <a:bodyPr/>
        <a:lstStyle/>
        <a:p>
          <a:endParaRPr lang="en-US" dirty="0"/>
        </a:p>
      </dgm:t>
    </dgm:pt>
    <dgm:pt modelId="{389B2DBC-D36E-49F8-B769-A28BCBD39297}" type="parTrans" cxnId="{C840615E-A0AB-4F8A-992D-661E94C32C28}">
      <dgm:prSet/>
      <dgm:spPr/>
    </dgm:pt>
    <dgm:pt modelId="{094CD59A-FC1F-42BB-9A8E-D1973080417D}" type="sibTrans" cxnId="{C840615E-A0AB-4F8A-992D-661E94C32C28}">
      <dgm:prSet/>
      <dgm:spPr/>
    </dgm:pt>
    <dgm:pt modelId="{3B4A4D33-382D-41DE-8A94-4A90D7BE146A}">
      <dgm:prSet/>
      <dgm:spPr/>
      <dgm:t>
        <a:bodyPr/>
        <a:lstStyle/>
        <a:p>
          <a:r>
            <a:rPr lang="en-US" dirty="0" smtClean="0"/>
            <a:t>Web portal</a:t>
          </a:r>
          <a:endParaRPr lang="en-US" dirty="0"/>
        </a:p>
      </dgm:t>
    </dgm:pt>
    <dgm:pt modelId="{C6AB9A80-BAA8-4EAC-A2C4-C729ACB71EC1}" type="parTrans" cxnId="{55675571-AC95-4DE6-B76C-8A3E4A300C2A}">
      <dgm:prSet/>
      <dgm:spPr/>
    </dgm:pt>
    <dgm:pt modelId="{53A388B8-232B-4748-8438-DE26A440B35D}" type="sibTrans" cxnId="{55675571-AC95-4DE6-B76C-8A3E4A300C2A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A73F5F0A-D587-439A-BAFE-19B771BA16B3}" type="pres">
      <dgm:prSet presAssocID="{5B769B15-F31A-45CA-B539-5DD0290A7A25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B93B3-4ADC-484A-AD34-D51AE4991FA0}" type="pres">
      <dgm:prSet presAssocID="{5B769B15-F31A-45CA-B539-5DD0290A7A25}" presName="accent_1" presStyleCnt="0"/>
      <dgm:spPr/>
    </dgm:pt>
    <dgm:pt modelId="{87AB078F-284D-4C7A-9054-A29EC4D7FE14}" type="pres">
      <dgm:prSet presAssocID="{5B769B15-F31A-45CA-B539-5DD0290A7A25}" presName="accentRepeatNode" presStyleLbl="solidFgAcc1" presStyleIdx="0" presStyleCnt="3"/>
      <dgm:spPr/>
    </dgm:pt>
    <dgm:pt modelId="{7BEF43DA-762D-41F2-88D0-4E863EAF2807}" type="pres">
      <dgm:prSet presAssocID="{D2EBA8B5-8D9C-4EB6-94EE-E1414A99339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3781D-B0E8-42D6-BDF5-FB88FBA12CCE}" type="pres">
      <dgm:prSet presAssocID="{D2EBA8B5-8D9C-4EB6-94EE-E1414A993396}" presName="accent_2" presStyleCnt="0"/>
      <dgm:spPr/>
    </dgm:pt>
    <dgm:pt modelId="{D067987B-6733-4D9A-B343-1C711EF847DB}" type="pres">
      <dgm:prSet presAssocID="{D2EBA8B5-8D9C-4EB6-94EE-E1414A993396}" presName="accentRepeatNode" presStyleLbl="solidFgAcc1" presStyleIdx="1" presStyleCnt="3"/>
      <dgm:spPr/>
    </dgm:pt>
    <dgm:pt modelId="{E648E135-BFEF-42A3-A262-41938B1DB978}" type="pres">
      <dgm:prSet presAssocID="{3DF4EAF2-4424-4E49-9CD3-1A1CEC4A3C6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2126D-9547-4A87-B257-01888DA15CAE}" type="pres">
      <dgm:prSet presAssocID="{3DF4EAF2-4424-4E49-9CD3-1A1CEC4A3C6D}" presName="accent_3" presStyleCnt="0"/>
      <dgm:spPr/>
    </dgm:pt>
    <dgm:pt modelId="{FAF6BDD2-E11C-4D39-8F7A-5DE337BD2B8F}" type="pres">
      <dgm:prSet presAssocID="{3DF4EAF2-4424-4E49-9CD3-1A1CEC4A3C6D}" presName="accentRepeatNode" presStyleLbl="solidFgAcc1" presStyleIdx="2" presStyleCnt="3"/>
      <dgm:spPr/>
    </dgm:pt>
  </dgm:ptLst>
  <dgm:cxnLst>
    <dgm:cxn modelId="{170F4113-4C01-4C39-B7EE-08D60D9236DC}" srcId="{5B769B15-F31A-45CA-B539-5DD0290A7A25}" destId="{E892CF7E-C4B7-437A-B53C-3B53725340B9}" srcOrd="1" destOrd="0" parTransId="{745C9324-5C80-4CF5-A0F6-C15C0618EEB2}" sibTransId="{909DF75D-8909-4097-B074-5BA57BF0E1EE}"/>
    <dgm:cxn modelId="{026DFD2B-A946-46CB-92C1-96FC6DD2A688}" type="presOf" srcId="{8A43F60E-3D8D-4732-B863-8CCEBFBCE674}" destId="{E648E135-BFEF-42A3-A262-41938B1DB978}" srcOrd="0" destOrd="2" presId="urn:microsoft.com/office/officeart/2008/layout/VerticalCurvedList"/>
    <dgm:cxn modelId="{C2A2F9D2-5C57-41D8-B71E-643A7B320C5E}" srcId="{5B769B15-F31A-45CA-B539-5DD0290A7A25}" destId="{180CD57E-7220-4DA0-AFD7-67F698E7B369}" srcOrd="2" destOrd="0" parTransId="{D582E81E-E9A4-4EFF-B711-DDA2A406E0A9}" sibTransId="{400E11D5-3FB7-4AE5-A282-3DF53ACFB3CE}"/>
    <dgm:cxn modelId="{7E06D11A-20CB-47E3-9FBD-4ECE687FA21D}" srcId="{3DF4EAF2-4424-4E49-9CD3-1A1CEC4A3C6D}" destId="{8A43F60E-3D8D-4732-B863-8CCEBFBCE674}" srcOrd="1" destOrd="0" parTransId="{E7DA1231-5B0D-4090-A163-359EB8472C6F}" sibTransId="{5259C35B-920F-4860-8964-7F58EB410457}"/>
    <dgm:cxn modelId="{FEC622BF-AA1A-42A6-8015-D0ED0897A59F}" srcId="{571CC073-B4EA-454E-8A5E-FC001A76EABC}" destId="{5B769B15-F31A-45CA-B539-5DD0290A7A25}" srcOrd="0" destOrd="0" parTransId="{C38A5E86-7C17-4DBB-85A8-8191D66CD956}" sibTransId="{63BE5D49-565C-4C22-902B-CE306B2EF838}"/>
    <dgm:cxn modelId="{C840615E-A0AB-4F8A-992D-661E94C32C28}" srcId="{3DF4EAF2-4424-4E49-9CD3-1A1CEC4A3C6D}" destId="{D1CB5247-15AF-4A02-8E37-6DD2B17CCB9B}" srcOrd="3" destOrd="0" parTransId="{389B2DBC-D36E-49F8-B769-A28BCBD39297}" sibTransId="{094CD59A-FC1F-42BB-9A8E-D1973080417D}"/>
    <dgm:cxn modelId="{65DAAD30-0D18-4CC0-B29E-7EF67C96CCB3}" srcId="{D2EBA8B5-8D9C-4EB6-94EE-E1414A993396}" destId="{04293F00-F653-4A35-BEEE-955C8C31D157}" srcOrd="0" destOrd="0" parTransId="{E8F3B289-9E86-4E88-9C18-19A639E6F8C8}" sibTransId="{AD1970B5-2757-40C2-8A13-0CF54936F945}"/>
    <dgm:cxn modelId="{D213F835-4121-4116-81B9-FDFEEBE2A259}" type="presOf" srcId="{180CD57E-7220-4DA0-AFD7-67F698E7B369}" destId="{A73F5F0A-D587-439A-BAFE-19B771BA16B3}" srcOrd="0" destOrd="3" presId="urn:microsoft.com/office/officeart/2008/layout/VerticalCurvedList"/>
    <dgm:cxn modelId="{C3438FBB-763F-4808-AFB5-7C9826921D29}" type="presOf" srcId="{888D5B1B-2D18-49D2-B8E5-70A628126C12}" destId="{7BEF43DA-762D-41F2-88D0-4E863EAF2807}" srcOrd="0" destOrd="2" presId="urn:microsoft.com/office/officeart/2008/layout/VerticalCurvedList"/>
    <dgm:cxn modelId="{80D83A71-F3ED-468F-A019-0933725E9E78}" srcId="{D2EBA8B5-8D9C-4EB6-94EE-E1414A993396}" destId="{888D5B1B-2D18-49D2-B8E5-70A628126C12}" srcOrd="1" destOrd="0" parTransId="{AC409EAE-D922-4683-83C2-3B69BB8A8A13}" sibTransId="{4F3A2D05-A9F7-45F4-A4F5-56F0225786D8}"/>
    <dgm:cxn modelId="{5848AD7A-8B77-4F51-9C85-46FFAF87449D}" type="presOf" srcId="{3B4A4D33-382D-41DE-8A94-4A90D7BE146A}" destId="{E648E135-BFEF-42A3-A262-41938B1DB978}" srcOrd="0" destOrd="1" presId="urn:microsoft.com/office/officeart/2008/layout/VerticalCurvedList"/>
    <dgm:cxn modelId="{F7E3DB21-A3FC-4E77-A213-9161671ECDC9}" type="presOf" srcId="{571CC073-B4EA-454E-8A5E-FC001A76EABC}" destId="{C1F95457-0E13-4C00-AF3F-5279185B3005}" srcOrd="0" destOrd="0" presId="urn:microsoft.com/office/officeart/2008/layout/VerticalCurvedList"/>
    <dgm:cxn modelId="{99C98219-B92E-45FC-9F3B-9E30378034EA}" srcId="{571CC073-B4EA-454E-8A5E-FC001A76EABC}" destId="{D2EBA8B5-8D9C-4EB6-94EE-E1414A993396}" srcOrd="1" destOrd="0" parTransId="{A5C5973D-253A-4CB8-9446-77BB2E56995F}" sibTransId="{A59B2F9A-05C7-47A1-AF89-ABA77D4D4EAD}"/>
    <dgm:cxn modelId="{CF3CCC66-8519-4112-8375-F972A67552C1}" type="presOf" srcId="{3DF4EAF2-4424-4E49-9CD3-1A1CEC4A3C6D}" destId="{E648E135-BFEF-42A3-A262-41938B1DB978}" srcOrd="0" destOrd="0" presId="urn:microsoft.com/office/officeart/2008/layout/VerticalCurvedList"/>
    <dgm:cxn modelId="{6E7A0A6F-F9E8-4046-A6A2-36852C586BFD}" srcId="{5B769B15-F31A-45CA-B539-5DD0290A7A25}" destId="{21BAD711-51E0-43E7-A7E6-6353E389D138}" srcOrd="0" destOrd="0" parTransId="{DF6DFEED-B250-4614-BEEB-AC7D08291160}" sibTransId="{DF03AE3E-97AF-419D-B922-120C868E502F}"/>
    <dgm:cxn modelId="{A5D42689-4337-4B3F-851B-43AB5ED3FB5D}" type="presOf" srcId="{DF03AE3E-97AF-419D-B922-120C868E502F}" destId="{84E162AD-861D-4555-B043-F79679CCDBDA}" srcOrd="0" destOrd="0" presId="urn:microsoft.com/office/officeart/2008/layout/VerticalCurvedList"/>
    <dgm:cxn modelId="{8D9831AC-DCD8-4D5C-87DB-1D321644271C}" srcId="{D2EBA8B5-8D9C-4EB6-94EE-E1414A993396}" destId="{C81B75AF-8F23-4F3E-98A4-82F550BA82AF}" srcOrd="2" destOrd="0" parTransId="{4443D234-5D28-4325-84ED-A81713C97F5F}" sibTransId="{5504E02D-D55C-413E-85D0-4813B684D20A}"/>
    <dgm:cxn modelId="{4BC2BDC6-58FF-4E6A-925D-9BCCEE029E5B}" type="presOf" srcId="{D2EBA8B5-8D9C-4EB6-94EE-E1414A993396}" destId="{7BEF43DA-762D-41F2-88D0-4E863EAF2807}" srcOrd="0" destOrd="0" presId="urn:microsoft.com/office/officeart/2008/layout/VerticalCurvedList"/>
    <dgm:cxn modelId="{1525E298-B241-4017-A35F-5BEBD4A81204}" type="presOf" srcId="{C81B75AF-8F23-4F3E-98A4-82F550BA82AF}" destId="{7BEF43DA-762D-41F2-88D0-4E863EAF2807}" srcOrd="0" destOrd="3" presId="urn:microsoft.com/office/officeart/2008/layout/VerticalCurvedList"/>
    <dgm:cxn modelId="{AABC945C-01AB-4B8F-ACA8-790ACEBDF9FF}" srcId="{571CC073-B4EA-454E-8A5E-FC001A76EABC}" destId="{3DF4EAF2-4424-4E49-9CD3-1A1CEC4A3C6D}" srcOrd="2" destOrd="0" parTransId="{6B89D95C-478C-4512-8F4D-1A36ECA6428F}" sibTransId="{902175F1-0F71-423D-A280-710456C93721}"/>
    <dgm:cxn modelId="{97DCD597-B310-4B40-A3A5-F160FA0C545A}" type="presOf" srcId="{E892CF7E-C4B7-437A-B53C-3B53725340B9}" destId="{A73F5F0A-D587-439A-BAFE-19B771BA16B3}" srcOrd="0" destOrd="2" presId="urn:microsoft.com/office/officeart/2008/layout/VerticalCurvedList"/>
    <dgm:cxn modelId="{6237273A-44E6-4614-ADF9-1E25F2BB3404}" type="presOf" srcId="{D1CB5247-15AF-4A02-8E37-6DD2B17CCB9B}" destId="{E648E135-BFEF-42A3-A262-41938B1DB978}" srcOrd="0" destOrd="4" presId="urn:microsoft.com/office/officeart/2008/layout/VerticalCurvedList"/>
    <dgm:cxn modelId="{7993ED9E-3A84-4DC2-BCF7-434921CD11A7}" srcId="{3DF4EAF2-4424-4E49-9CD3-1A1CEC4A3C6D}" destId="{9C198533-C7A3-4B8D-9C48-23E5CFA09FEA}" srcOrd="2" destOrd="0" parTransId="{3384DBE6-A3B7-4F36-9B35-09A5A713D8EE}" sibTransId="{BCD9106D-983D-4E02-B3D9-80642FD953F6}"/>
    <dgm:cxn modelId="{81B1BAA5-41C8-4D70-9B51-23651DB57D61}" type="presOf" srcId="{04293F00-F653-4A35-BEEE-955C8C31D157}" destId="{7BEF43DA-762D-41F2-88D0-4E863EAF2807}" srcOrd="0" destOrd="1" presId="urn:microsoft.com/office/officeart/2008/layout/VerticalCurvedList"/>
    <dgm:cxn modelId="{5AD80A0A-C958-4128-B9EB-59AD72BADF48}" type="presOf" srcId="{5B769B15-F31A-45CA-B539-5DD0290A7A25}" destId="{A73F5F0A-D587-439A-BAFE-19B771BA16B3}" srcOrd="0" destOrd="0" presId="urn:microsoft.com/office/officeart/2008/layout/VerticalCurvedList"/>
    <dgm:cxn modelId="{55675571-AC95-4DE6-B76C-8A3E4A300C2A}" srcId="{3DF4EAF2-4424-4E49-9CD3-1A1CEC4A3C6D}" destId="{3B4A4D33-382D-41DE-8A94-4A90D7BE146A}" srcOrd="0" destOrd="0" parTransId="{C6AB9A80-BAA8-4EAC-A2C4-C729ACB71EC1}" sibTransId="{53A388B8-232B-4748-8438-DE26A440B35D}"/>
    <dgm:cxn modelId="{C53ACC44-4F5B-4E1B-85E7-752931A2D1F8}" type="presOf" srcId="{21BAD711-51E0-43E7-A7E6-6353E389D138}" destId="{A73F5F0A-D587-439A-BAFE-19B771BA16B3}" srcOrd="0" destOrd="1" presId="urn:microsoft.com/office/officeart/2008/layout/VerticalCurvedList"/>
    <dgm:cxn modelId="{E549D41E-6CAB-4C5E-A6A4-7B6C573FF518}" type="presOf" srcId="{9C198533-C7A3-4B8D-9C48-23E5CFA09FEA}" destId="{E648E135-BFEF-42A3-A262-41938B1DB978}" srcOrd="0" destOrd="3" presId="urn:microsoft.com/office/officeart/2008/layout/VerticalCurvedList"/>
    <dgm:cxn modelId="{CA2AB4FB-8A5F-48A4-BC2E-99F2C7DE67AA}" type="presParOf" srcId="{C1F95457-0E13-4C00-AF3F-5279185B3005}" destId="{4208A881-E163-4E2D-843D-3E50A7960126}" srcOrd="0" destOrd="0" presId="urn:microsoft.com/office/officeart/2008/layout/VerticalCurvedList"/>
    <dgm:cxn modelId="{5B7C939D-7B6F-4F0C-BE68-6433817DDA21}" type="presParOf" srcId="{4208A881-E163-4E2D-843D-3E50A7960126}" destId="{18DFAB4C-927C-4D8E-B963-160FBB72A981}" srcOrd="0" destOrd="0" presId="urn:microsoft.com/office/officeart/2008/layout/VerticalCurvedList"/>
    <dgm:cxn modelId="{45DBE16C-2206-4A9F-9330-74DA1CF1D9DE}" type="presParOf" srcId="{18DFAB4C-927C-4D8E-B963-160FBB72A981}" destId="{D7A136A3-59C3-4E7B-B46A-5EBCE8A4078B}" srcOrd="0" destOrd="0" presId="urn:microsoft.com/office/officeart/2008/layout/VerticalCurvedList"/>
    <dgm:cxn modelId="{421278A9-7D2D-43E6-9DA6-114E112583FD}" type="presParOf" srcId="{18DFAB4C-927C-4D8E-B963-160FBB72A981}" destId="{84E162AD-861D-4555-B043-F79679CCDBDA}" srcOrd="1" destOrd="0" presId="urn:microsoft.com/office/officeart/2008/layout/VerticalCurvedList"/>
    <dgm:cxn modelId="{1AC22D0A-09C8-45E6-9B29-3E1E17EA098D}" type="presParOf" srcId="{18DFAB4C-927C-4D8E-B963-160FBB72A981}" destId="{0CC9D516-AF50-449F-94BB-47477852AD53}" srcOrd="2" destOrd="0" presId="urn:microsoft.com/office/officeart/2008/layout/VerticalCurvedList"/>
    <dgm:cxn modelId="{5443875A-41EC-48D7-B128-6EC3BBFD16E8}" type="presParOf" srcId="{18DFAB4C-927C-4D8E-B963-160FBB72A981}" destId="{44A52C95-0F8F-4D9A-AFA3-B197DFE13F6B}" srcOrd="3" destOrd="0" presId="urn:microsoft.com/office/officeart/2008/layout/VerticalCurvedList"/>
    <dgm:cxn modelId="{892814B9-9924-434E-A9FA-8276BBF2FE16}" type="presParOf" srcId="{4208A881-E163-4E2D-843D-3E50A7960126}" destId="{A73F5F0A-D587-439A-BAFE-19B771BA16B3}" srcOrd="1" destOrd="0" presId="urn:microsoft.com/office/officeart/2008/layout/VerticalCurvedList"/>
    <dgm:cxn modelId="{7F8F33E8-EA74-4110-82B8-3B271363620F}" type="presParOf" srcId="{4208A881-E163-4E2D-843D-3E50A7960126}" destId="{D8EB93B3-4ADC-484A-AD34-D51AE4991FA0}" srcOrd="2" destOrd="0" presId="urn:microsoft.com/office/officeart/2008/layout/VerticalCurvedList"/>
    <dgm:cxn modelId="{38F9F5D0-A4BE-45CD-BD95-1C134C51084A}" type="presParOf" srcId="{D8EB93B3-4ADC-484A-AD34-D51AE4991FA0}" destId="{87AB078F-284D-4C7A-9054-A29EC4D7FE14}" srcOrd="0" destOrd="0" presId="urn:microsoft.com/office/officeart/2008/layout/VerticalCurvedList"/>
    <dgm:cxn modelId="{C9CA016E-B33D-45D1-99F9-AA73D2FA167F}" type="presParOf" srcId="{4208A881-E163-4E2D-843D-3E50A7960126}" destId="{7BEF43DA-762D-41F2-88D0-4E863EAF2807}" srcOrd="3" destOrd="0" presId="urn:microsoft.com/office/officeart/2008/layout/VerticalCurvedList"/>
    <dgm:cxn modelId="{29F68BE7-DF86-466A-8ACC-A9A6F2612A8D}" type="presParOf" srcId="{4208A881-E163-4E2D-843D-3E50A7960126}" destId="{1CA3781D-B0E8-42D6-BDF5-FB88FBA12CCE}" srcOrd="4" destOrd="0" presId="urn:microsoft.com/office/officeart/2008/layout/VerticalCurvedList"/>
    <dgm:cxn modelId="{76BFC0FC-9050-4304-9B9E-FF4431634D6C}" type="presParOf" srcId="{1CA3781D-B0E8-42D6-BDF5-FB88FBA12CCE}" destId="{D067987B-6733-4D9A-B343-1C711EF847DB}" srcOrd="0" destOrd="0" presId="urn:microsoft.com/office/officeart/2008/layout/VerticalCurvedList"/>
    <dgm:cxn modelId="{8F49FEC0-2127-4E7F-AC93-DCD580548C42}" type="presParOf" srcId="{4208A881-E163-4E2D-843D-3E50A7960126}" destId="{E648E135-BFEF-42A3-A262-41938B1DB978}" srcOrd="5" destOrd="0" presId="urn:microsoft.com/office/officeart/2008/layout/VerticalCurvedList"/>
    <dgm:cxn modelId="{DAE51908-36EF-457D-B9BF-BB00577F241F}" type="presParOf" srcId="{4208A881-E163-4E2D-843D-3E50A7960126}" destId="{C322126D-9547-4A87-B257-01888DA15CAE}" srcOrd="6" destOrd="0" presId="urn:microsoft.com/office/officeart/2008/layout/VerticalCurvedList"/>
    <dgm:cxn modelId="{6C4A21D0-AC0D-429A-B840-5EF85A987DAA}" type="presParOf" srcId="{C322126D-9547-4A87-B257-01888DA15CAE}" destId="{FAF6BDD2-E11C-4D39-8F7A-5DE337BD2B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769B15-F31A-45CA-B539-5DD0290A7A25}">
      <dgm:prSet/>
      <dgm:spPr/>
      <dgm:t>
        <a:bodyPr/>
        <a:lstStyle/>
        <a:p>
          <a:r>
            <a:rPr lang="en-US" dirty="0" smtClean="0"/>
            <a:t>Define As-Is state</a:t>
          </a:r>
          <a:endParaRPr lang="en-US" dirty="0"/>
        </a:p>
      </dgm:t>
    </dgm:pt>
    <dgm:pt modelId="{C38A5E86-7C17-4DBB-85A8-8191D66CD956}" type="parTrans" cxnId="{FEC622BF-AA1A-42A6-8015-D0ED0897A59F}">
      <dgm:prSet/>
      <dgm:spPr/>
      <dgm:t>
        <a:bodyPr/>
        <a:lstStyle/>
        <a:p>
          <a:endParaRPr lang="en-US"/>
        </a:p>
      </dgm:t>
    </dgm:pt>
    <dgm:pt modelId="{63BE5D49-565C-4C22-902B-CE306B2EF838}" type="sibTrans" cxnId="{FEC622BF-AA1A-42A6-8015-D0ED0897A59F}">
      <dgm:prSet/>
      <dgm:spPr/>
      <dgm:t>
        <a:bodyPr/>
        <a:lstStyle/>
        <a:p>
          <a:endParaRPr lang="en-US"/>
        </a:p>
      </dgm:t>
    </dgm:pt>
    <dgm:pt modelId="{9D258CB6-1B68-46CC-884F-8C2FAB785806}">
      <dgm:prSet/>
      <dgm:spPr/>
      <dgm:t>
        <a:bodyPr/>
        <a:lstStyle/>
        <a:p>
          <a:r>
            <a:rPr lang="en-US" dirty="0" smtClean="0"/>
            <a:t>Import documents</a:t>
          </a:r>
          <a:endParaRPr lang="en-US" dirty="0"/>
        </a:p>
      </dgm:t>
    </dgm:pt>
    <dgm:pt modelId="{9F638361-680C-4B2A-B028-332F91C0281C}" type="parTrans" cxnId="{891EDB23-DA1C-4A1F-AA5A-1D30954F4CAC}">
      <dgm:prSet/>
      <dgm:spPr/>
    </dgm:pt>
    <dgm:pt modelId="{5F96AE89-BA54-48CF-ACCE-22186B4DD015}" type="sibTrans" cxnId="{891EDB23-DA1C-4A1F-AA5A-1D30954F4CAC}">
      <dgm:prSet/>
      <dgm:spPr/>
    </dgm:pt>
    <dgm:pt modelId="{F2D9B2C4-E093-4873-B2F9-D44C34A95B1A}">
      <dgm:prSet/>
      <dgm:spPr/>
      <dgm:t>
        <a:bodyPr/>
        <a:lstStyle/>
        <a:p>
          <a:r>
            <a:rPr lang="en-US" dirty="0" smtClean="0"/>
            <a:t>Define To-Be state</a:t>
          </a:r>
          <a:endParaRPr lang="en-US" dirty="0"/>
        </a:p>
      </dgm:t>
    </dgm:pt>
    <dgm:pt modelId="{8DE03F25-FFEB-45B2-BDF7-1FD783995FBE}" type="parTrans" cxnId="{D4B0203F-D13B-410C-8E67-F53F2C221B8F}">
      <dgm:prSet/>
      <dgm:spPr/>
    </dgm:pt>
    <dgm:pt modelId="{2D559D12-12C1-4B65-9707-5C519C3FDA11}" type="sibTrans" cxnId="{D4B0203F-D13B-410C-8E67-F53F2C221B8F}">
      <dgm:prSet/>
      <dgm:spPr/>
    </dgm:pt>
    <dgm:pt modelId="{50546D50-53A9-4493-A845-252D2CC4C430}">
      <dgm:prSet/>
      <dgm:spPr/>
      <dgm:t>
        <a:bodyPr/>
        <a:lstStyle/>
        <a:p>
          <a:r>
            <a:rPr lang="en-US" dirty="0" smtClean="0"/>
            <a:t>Modify the company model</a:t>
          </a:r>
          <a:endParaRPr lang="en-US" dirty="0"/>
        </a:p>
      </dgm:t>
    </dgm:pt>
    <dgm:pt modelId="{104B310E-9F5D-438E-A41F-232CB2E454BF}" type="parTrans" cxnId="{C5D84635-0AE3-4852-B93B-FBA7BECDA9D8}">
      <dgm:prSet/>
      <dgm:spPr/>
    </dgm:pt>
    <dgm:pt modelId="{47A2F249-3EEE-4804-89FD-6923AD79B57D}" type="sibTrans" cxnId="{C5D84635-0AE3-4852-B93B-FBA7BECDA9D8}">
      <dgm:prSet/>
      <dgm:spPr/>
    </dgm:pt>
    <dgm:pt modelId="{C833B037-1AD9-40F1-A836-7F6BED324435}">
      <dgm:prSet/>
      <dgm:spPr/>
      <dgm:t>
        <a:bodyPr/>
        <a:lstStyle/>
        <a:p>
          <a:r>
            <a:rPr lang="en-US" dirty="0" smtClean="0"/>
            <a:t>Consolidate the company model</a:t>
          </a:r>
          <a:endParaRPr lang="en-US" dirty="0"/>
        </a:p>
      </dgm:t>
    </dgm:pt>
    <dgm:pt modelId="{2F98D54C-92C2-47B2-A646-D250A6023638}" type="parTrans" cxnId="{2BAB6764-0832-4CC5-B89F-6CE72BD46D7B}">
      <dgm:prSet/>
      <dgm:spPr/>
    </dgm:pt>
    <dgm:pt modelId="{981B3D39-8683-4D2F-81D5-A232F26D2057}" type="sibTrans" cxnId="{2BAB6764-0832-4CC5-B89F-6CE72BD46D7B}">
      <dgm:prSet/>
      <dgm:spPr/>
    </dgm:pt>
    <dgm:pt modelId="{FFE603FE-3611-4035-86FE-0C56B98B11AA}">
      <dgm:prSet/>
      <dgm:spPr/>
      <dgm:t>
        <a:bodyPr/>
        <a:lstStyle/>
        <a:p>
          <a:r>
            <a:rPr lang="en-US" dirty="0" smtClean="0"/>
            <a:t>Define trajectories</a:t>
          </a:r>
          <a:endParaRPr lang="en-US" dirty="0"/>
        </a:p>
      </dgm:t>
    </dgm:pt>
    <dgm:pt modelId="{566490E1-2B1C-4AE1-81E9-473C4AB46052}" type="parTrans" cxnId="{53202406-0B32-43F9-A256-D5DD8F9D9E69}">
      <dgm:prSet/>
      <dgm:spPr/>
    </dgm:pt>
    <dgm:pt modelId="{7E81E5CF-60FA-42AD-B065-02E527A93786}" type="sibTrans" cxnId="{53202406-0B32-43F9-A256-D5DD8F9D9E69}">
      <dgm:prSet/>
      <dgm:spPr/>
    </dgm:pt>
    <dgm:pt modelId="{56FCCFF2-6424-4BF0-ABDE-9C5439416A25}">
      <dgm:prSet/>
      <dgm:spPr/>
      <dgm:t>
        <a:bodyPr/>
        <a:lstStyle/>
        <a:p>
          <a:r>
            <a:rPr lang="en-US" dirty="0" smtClean="0"/>
            <a:t>Gap analysis</a:t>
          </a:r>
          <a:endParaRPr lang="en-US" dirty="0"/>
        </a:p>
      </dgm:t>
    </dgm:pt>
    <dgm:pt modelId="{561B1C58-E5B9-4531-803E-C26BC72B17AC}" type="parTrans" cxnId="{9176B759-4BC1-40D5-BE6B-475DC35A2AD3}">
      <dgm:prSet/>
      <dgm:spPr/>
    </dgm:pt>
    <dgm:pt modelId="{D9FAA440-21E4-49C9-9024-0A39F4E57D21}" type="sibTrans" cxnId="{9176B759-4BC1-40D5-BE6B-475DC35A2AD3}">
      <dgm:prSet/>
      <dgm:spPr/>
    </dgm:pt>
    <dgm:pt modelId="{81D771CB-8C10-4CF0-AAA7-F50C35066629}">
      <dgm:prSet/>
      <dgm:spPr/>
      <dgm:t>
        <a:bodyPr/>
        <a:lstStyle/>
        <a:p>
          <a:r>
            <a:rPr lang="en-US" dirty="0" smtClean="0"/>
            <a:t>Impact analysis</a:t>
          </a:r>
          <a:endParaRPr lang="en-US" dirty="0"/>
        </a:p>
      </dgm:t>
    </dgm:pt>
    <dgm:pt modelId="{237DF5D2-87F2-4387-91D8-8FFECFDF920E}" type="parTrans" cxnId="{5048E6E1-203C-420F-85C7-09435B9A10CA}">
      <dgm:prSet/>
      <dgm:spPr/>
    </dgm:pt>
    <dgm:pt modelId="{C9CABB4F-0B87-4ECB-856F-672D90E25B17}" type="sibTrans" cxnId="{5048E6E1-203C-420F-85C7-09435B9A10CA}">
      <dgm:prSet/>
      <dgm:spPr/>
    </dgm:pt>
    <dgm:pt modelId="{4A2C8881-ECE8-4DBA-B085-00F1E8776C2A}">
      <dgm:prSet/>
      <dgm:spPr/>
      <dgm:t>
        <a:bodyPr/>
        <a:lstStyle/>
        <a:p>
          <a:r>
            <a:rPr lang="en-US" dirty="0" smtClean="0"/>
            <a:t>Define milestones</a:t>
          </a:r>
          <a:endParaRPr lang="en-US" dirty="0"/>
        </a:p>
      </dgm:t>
    </dgm:pt>
    <dgm:pt modelId="{417F1F39-7DFA-4D00-8A07-2B4901A57778}" type="parTrans" cxnId="{42EA6965-A37A-405C-A750-4D9E8B039460}">
      <dgm:prSet/>
      <dgm:spPr/>
    </dgm:pt>
    <dgm:pt modelId="{17F79517-A0CD-47AC-919D-7AE324D9F51A}" type="sibTrans" cxnId="{42EA6965-A37A-405C-A750-4D9E8B039460}">
      <dgm:prSet/>
      <dgm:spPr/>
    </dgm:pt>
    <dgm:pt modelId="{4DD3C425-C97E-4F34-A40C-C006A8BE47E8}">
      <dgm:prSet/>
      <dgm:spPr/>
      <dgm:t>
        <a:bodyPr/>
        <a:lstStyle/>
        <a:p>
          <a:r>
            <a:rPr lang="en-US" dirty="0" smtClean="0"/>
            <a:t>Identify possible scenario</a:t>
          </a:r>
          <a:endParaRPr lang="en-US" dirty="0"/>
        </a:p>
      </dgm:t>
    </dgm:pt>
    <dgm:pt modelId="{84A8EF40-5C56-4ECF-9DAB-40E4925A649C}" type="parTrans" cxnId="{5C87A75C-3E97-47CB-9B9F-30B4FABA3A97}">
      <dgm:prSet/>
      <dgm:spPr/>
    </dgm:pt>
    <dgm:pt modelId="{89236A40-0C96-47D0-95CE-644A759D0051}" type="sibTrans" cxnId="{5C87A75C-3E97-47CB-9B9F-30B4FABA3A97}">
      <dgm:prSet/>
      <dgm:spPr/>
    </dgm:pt>
    <dgm:pt modelId="{7F37BBAC-BDB8-4870-8956-6AE27FDADFCE}">
      <dgm:prSet/>
      <dgm:spPr/>
      <dgm:t>
        <a:bodyPr/>
        <a:lstStyle/>
        <a:p>
          <a:r>
            <a:rPr lang="en-US" dirty="0" smtClean="0"/>
            <a:t>Evaluate possible scenario</a:t>
          </a:r>
          <a:endParaRPr lang="en-US" dirty="0"/>
        </a:p>
      </dgm:t>
    </dgm:pt>
    <dgm:pt modelId="{2B41483C-A054-4FDA-904D-40FA59DECAC9}" type="parTrans" cxnId="{185E1F04-4319-46FA-A5C1-AAB8CB92B5D0}">
      <dgm:prSet/>
      <dgm:spPr/>
    </dgm:pt>
    <dgm:pt modelId="{67944401-08F4-48C4-8AFD-D625B926B6CF}" type="sibTrans" cxnId="{185E1F04-4319-46FA-A5C1-AAB8CB92B5D0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A73F5F0A-D587-439A-BAFE-19B771BA16B3}" type="pres">
      <dgm:prSet presAssocID="{5B769B15-F31A-45CA-B539-5DD0290A7A25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B93B3-4ADC-484A-AD34-D51AE4991FA0}" type="pres">
      <dgm:prSet presAssocID="{5B769B15-F31A-45CA-B539-5DD0290A7A25}" presName="accent_1" presStyleCnt="0"/>
      <dgm:spPr/>
    </dgm:pt>
    <dgm:pt modelId="{87AB078F-284D-4C7A-9054-A29EC4D7FE14}" type="pres">
      <dgm:prSet presAssocID="{5B769B15-F31A-45CA-B539-5DD0290A7A25}" presName="accentRepeatNode" presStyleLbl="solidFgAcc1" presStyleIdx="0" presStyleCnt="3"/>
      <dgm:spPr/>
    </dgm:pt>
    <dgm:pt modelId="{718015A3-3613-42A3-B7FE-46662DF47FA3}" type="pres">
      <dgm:prSet presAssocID="{F2D9B2C4-E093-4873-B2F9-D44C34A95B1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AEC06-2FCC-4EE0-BB13-917CCD3BC4F3}" type="pres">
      <dgm:prSet presAssocID="{F2D9B2C4-E093-4873-B2F9-D44C34A95B1A}" presName="accent_2" presStyleCnt="0"/>
      <dgm:spPr/>
    </dgm:pt>
    <dgm:pt modelId="{ECC1F615-F496-48C0-9D05-48D8869D3C22}" type="pres">
      <dgm:prSet presAssocID="{F2D9B2C4-E093-4873-B2F9-D44C34A95B1A}" presName="accentRepeatNode" presStyleLbl="solidFgAcc1" presStyleIdx="1" presStyleCnt="3"/>
      <dgm:spPr/>
    </dgm:pt>
    <dgm:pt modelId="{96D88FBF-93A9-469A-B231-E3F66C9C3CC0}" type="pres">
      <dgm:prSet presAssocID="{FFE603FE-3611-4035-86FE-0C56B98B11AA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DB7D0-8725-431F-BC2A-CE6750205ABE}" type="pres">
      <dgm:prSet presAssocID="{FFE603FE-3611-4035-86FE-0C56B98B11AA}" presName="accent_3" presStyleCnt="0"/>
      <dgm:spPr/>
    </dgm:pt>
    <dgm:pt modelId="{6BF254EB-4EF4-497A-BF01-4201E03AA907}" type="pres">
      <dgm:prSet presAssocID="{FFE603FE-3611-4035-86FE-0C56B98B11AA}" presName="accentRepeatNode" presStyleLbl="solidFgAcc1" presStyleIdx="2" presStyleCnt="3"/>
      <dgm:spPr/>
    </dgm:pt>
  </dgm:ptLst>
  <dgm:cxnLst>
    <dgm:cxn modelId="{9ACBDB33-7701-4F67-AA22-D056C92F1C0B}" type="presOf" srcId="{F2D9B2C4-E093-4873-B2F9-D44C34A95B1A}" destId="{718015A3-3613-42A3-B7FE-46662DF47FA3}" srcOrd="0" destOrd="0" presId="urn:microsoft.com/office/officeart/2008/layout/VerticalCurvedList"/>
    <dgm:cxn modelId="{7B22BB33-D17A-4F17-986B-9046E12F233E}" type="presOf" srcId="{81D771CB-8C10-4CF0-AAA7-F50C35066629}" destId="{96D88FBF-93A9-469A-B231-E3F66C9C3CC0}" srcOrd="0" destOrd="2" presId="urn:microsoft.com/office/officeart/2008/layout/VerticalCurvedList"/>
    <dgm:cxn modelId="{92F22D67-25E0-4E4C-8D64-E61AE88A76E3}" type="presOf" srcId="{5F96AE89-BA54-48CF-ACCE-22186B4DD015}" destId="{84E162AD-861D-4555-B043-F79679CCDBDA}" srcOrd="0" destOrd="0" presId="urn:microsoft.com/office/officeart/2008/layout/VerticalCurvedList"/>
    <dgm:cxn modelId="{DBF9F373-4A5B-4CCA-BBE4-B6351CA15EFF}" type="presOf" srcId="{5B769B15-F31A-45CA-B539-5DD0290A7A25}" destId="{A73F5F0A-D587-439A-BAFE-19B771BA16B3}" srcOrd="0" destOrd="0" presId="urn:microsoft.com/office/officeart/2008/layout/VerticalCurvedList"/>
    <dgm:cxn modelId="{FEC622BF-AA1A-42A6-8015-D0ED0897A59F}" srcId="{571CC073-B4EA-454E-8A5E-FC001A76EABC}" destId="{5B769B15-F31A-45CA-B539-5DD0290A7A25}" srcOrd="0" destOrd="0" parTransId="{C38A5E86-7C17-4DBB-85A8-8191D66CD956}" sibTransId="{63BE5D49-565C-4C22-902B-CE306B2EF838}"/>
    <dgm:cxn modelId="{D92709BE-70A2-4BFD-96C5-52CD04A5C93C}" type="presOf" srcId="{FFE603FE-3611-4035-86FE-0C56B98B11AA}" destId="{96D88FBF-93A9-469A-B231-E3F66C9C3CC0}" srcOrd="0" destOrd="0" presId="urn:microsoft.com/office/officeart/2008/layout/VerticalCurvedList"/>
    <dgm:cxn modelId="{891EDB23-DA1C-4A1F-AA5A-1D30954F4CAC}" srcId="{5B769B15-F31A-45CA-B539-5DD0290A7A25}" destId="{9D258CB6-1B68-46CC-884F-8C2FAB785806}" srcOrd="0" destOrd="0" parTransId="{9F638361-680C-4B2A-B028-332F91C0281C}" sibTransId="{5F96AE89-BA54-48CF-ACCE-22186B4DD015}"/>
    <dgm:cxn modelId="{42EA6965-A37A-405C-A750-4D9E8B039460}" srcId="{FFE603FE-3611-4035-86FE-0C56B98B11AA}" destId="{4A2C8881-ECE8-4DBA-B085-00F1E8776C2A}" srcOrd="2" destOrd="0" parTransId="{417F1F39-7DFA-4D00-8A07-2B4901A57778}" sibTransId="{17F79517-A0CD-47AC-919D-7AE324D9F51A}"/>
    <dgm:cxn modelId="{A5EAF9B0-F990-4A28-AEC6-2F2EAE06A5A0}" type="presOf" srcId="{571CC073-B4EA-454E-8A5E-FC001A76EABC}" destId="{C1F95457-0E13-4C00-AF3F-5279185B3005}" srcOrd="0" destOrd="0" presId="urn:microsoft.com/office/officeart/2008/layout/VerticalCurvedList"/>
    <dgm:cxn modelId="{C9C28622-55D6-4EBF-A98E-D33ADAE06AFE}" type="presOf" srcId="{9D258CB6-1B68-46CC-884F-8C2FAB785806}" destId="{A73F5F0A-D587-439A-BAFE-19B771BA16B3}" srcOrd="0" destOrd="1" presId="urn:microsoft.com/office/officeart/2008/layout/VerticalCurvedList"/>
    <dgm:cxn modelId="{9176B759-4BC1-40D5-BE6B-475DC35A2AD3}" srcId="{FFE603FE-3611-4035-86FE-0C56B98B11AA}" destId="{56FCCFF2-6424-4BF0-ABDE-9C5439416A25}" srcOrd="0" destOrd="0" parTransId="{561B1C58-E5B9-4531-803E-C26BC72B17AC}" sibTransId="{D9FAA440-21E4-49C9-9024-0A39F4E57D21}"/>
    <dgm:cxn modelId="{185E1F04-4319-46FA-A5C1-AAB8CB92B5D0}" srcId="{F2D9B2C4-E093-4873-B2F9-D44C34A95B1A}" destId="{7F37BBAC-BDB8-4870-8956-6AE27FDADFCE}" srcOrd="1" destOrd="0" parTransId="{2B41483C-A054-4FDA-904D-40FA59DECAC9}" sibTransId="{67944401-08F4-48C4-8AFD-D625B926B6CF}"/>
    <dgm:cxn modelId="{2BAB6764-0832-4CC5-B89F-6CE72BD46D7B}" srcId="{5B769B15-F31A-45CA-B539-5DD0290A7A25}" destId="{C833B037-1AD9-40F1-A836-7F6BED324435}" srcOrd="1" destOrd="0" parTransId="{2F98D54C-92C2-47B2-A646-D250A6023638}" sibTransId="{981B3D39-8683-4D2F-81D5-A232F26D2057}"/>
    <dgm:cxn modelId="{5048E6E1-203C-420F-85C7-09435B9A10CA}" srcId="{FFE603FE-3611-4035-86FE-0C56B98B11AA}" destId="{81D771CB-8C10-4CF0-AAA7-F50C35066629}" srcOrd="1" destOrd="0" parTransId="{237DF5D2-87F2-4387-91D8-8FFECFDF920E}" sibTransId="{C9CABB4F-0B87-4ECB-856F-672D90E25B17}"/>
    <dgm:cxn modelId="{C5D84635-0AE3-4852-B93B-FBA7BECDA9D8}" srcId="{F2D9B2C4-E093-4873-B2F9-D44C34A95B1A}" destId="{50546D50-53A9-4493-A845-252D2CC4C430}" srcOrd="2" destOrd="0" parTransId="{104B310E-9F5D-438E-A41F-232CB2E454BF}" sibTransId="{47A2F249-3EEE-4804-89FD-6923AD79B57D}"/>
    <dgm:cxn modelId="{5668A293-4E82-4F34-B481-CB5EE21F98A9}" type="presOf" srcId="{7F37BBAC-BDB8-4870-8956-6AE27FDADFCE}" destId="{718015A3-3613-42A3-B7FE-46662DF47FA3}" srcOrd="0" destOrd="2" presId="urn:microsoft.com/office/officeart/2008/layout/VerticalCurvedList"/>
    <dgm:cxn modelId="{6C463120-EA07-43EA-BE99-BDDAEF2EA06C}" type="presOf" srcId="{56FCCFF2-6424-4BF0-ABDE-9C5439416A25}" destId="{96D88FBF-93A9-469A-B231-E3F66C9C3CC0}" srcOrd="0" destOrd="1" presId="urn:microsoft.com/office/officeart/2008/layout/VerticalCurvedList"/>
    <dgm:cxn modelId="{53202406-0B32-43F9-A256-D5DD8F9D9E69}" srcId="{571CC073-B4EA-454E-8A5E-FC001A76EABC}" destId="{FFE603FE-3611-4035-86FE-0C56B98B11AA}" srcOrd="2" destOrd="0" parTransId="{566490E1-2B1C-4AE1-81E9-473C4AB46052}" sibTransId="{7E81E5CF-60FA-42AD-B065-02E527A93786}"/>
    <dgm:cxn modelId="{D4B0203F-D13B-410C-8E67-F53F2C221B8F}" srcId="{571CC073-B4EA-454E-8A5E-FC001A76EABC}" destId="{F2D9B2C4-E093-4873-B2F9-D44C34A95B1A}" srcOrd="1" destOrd="0" parTransId="{8DE03F25-FFEB-45B2-BDF7-1FD783995FBE}" sibTransId="{2D559D12-12C1-4B65-9707-5C519C3FDA11}"/>
    <dgm:cxn modelId="{2EEEBC5A-A8EF-4CC1-8109-54648E54F4A7}" type="presOf" srcId="{C833B037-1AD9-40F1-A836-7F6BED324435}" destId="{A73F5F0A-D587-439A-BAFE-19B771BA16B3}" srcOrd="0" destOrd="2" presId="urn:microsoft.com/office/officeart/2008/layout/VerticalCurvedList"/>
    <dgm:cxn modelId="{47C34510-5DF9-43A2-8B7B-E3792B24B126}" type="presOf" srcId="{4DD3C425-C97E-4F34-A40C-C006A8BE47E8}" destId="{718015A3-3613-42A3-B7FE-46662DF47FA3}" srcOrd="0" destOrd="1" presId="urn:microsoft.com/office/officeart/2008/layout/VerticalCurvedList"/>
    <dgm:cxn modelId="{5C87A75C-3E97-47CB-9B9F-30B4FABA3A97}" srcId="{F2D9B2C4-E093-4873-B2F9-D44C34A95B1A}" destId="{4DD3C425-C97E-4F34-A40C-C006A8BE47E8}" srcOrd="0" destOrd="0" parTransId="{84A8EF40-5C56-4ECF-9DAB-40E4925A649C}" sibTransId="{89236A40-0C96-47D0-95CE-644A759D0051}"/>
    <dgm:cxn modelId="{190589A8-AEA2-43CA-972A-EB82637EF768}" type="presOf" srcId="{50546D50-53A9-4493-A845-252D2CC4C430}" destId="{718015A3-3613-42A3-B7FE-46662DF47FA3}" srcOrd="0" destOrd="3" presId="urn:microsoft.com/office/officeart/2008/layout/VerticalCurvedList"/>
    <dgm:cxn modelId="{E6F66AD6-874F-4405-838C-F7633E8D7FFB}" type="presOf" srcId="{4A2C8881-ECE8-4DBA-B085-00F1E8776C2A}" destId="{96D88FBF-93A9-469A-B231-E3F66C9C3CC0}" srcOrd="0" destOrd="3" presId="urn:microsoft.com/office/officeart/2008/layout/VerticalCurvedList"/>
    <dgm:cxn modelId="{D2A4102E-0779-46B0-A172-A1CDE89F89A9}" type="presParOf" srcId="{C1F95457-0E13-4C00-AF3F-5279185B3005}" destId="{4208A881-E163-4E2D-843D-3E50A7960126}" srcOrd="0" destOrd="0" presId="urn:microsoft.com/office/officeart/2008/layout/VerticalCurvedList"/>
    <dgm:cxn modelId="{1896659D-1A0F-49B4-8D94-E1458CFDEF45}" type="presParOf" srcId="{4208A881-E163-4E2D-843D-3E50A7960126}" destId="{18DFAB4C-927C-4D8E-B963-160FBB72A981}" srcOrd="0" destOrd="0" presId="urn:microsoft.com/office/officeart/2008/layout/VerticalCurvedList"/>
    <dgm:cxn modelId="{36C037DB-2E6C-499F-8743-DB6060FA0810}" type="presParOf" srcId="{18DFAB4C-927C-4D8E-B963-160FBB72A981}" destId="{D7A136A3-59C3-4E7B-B46A-5EBCE8A4078B}" srcOrd="0" destOrd="0" presId="urn:microsoft.com/office/officeart/2008/layout/VerticalCurvedList"/>
    <dgm:cxn modelId="{E2544AA1-64C1-4716-8D0A-C2A68AFB78D7}" type="presParOf" srcId="{18DFAB4C-927C-4D8E-B963-160FBB72A981}" destId="{84E162AD-861D-4555-B043-F79679CCDBDA}" srcOrd="1" destOrd="0" presId="urn:microsoft.com/office/officeart/2008/layout/VerticalCurvedList"/>
    <dgm:cxn modelId="{404C8790-440F-48FC-9E52-C32414A79598}" type="presParOf" srcId="{18DFAB4C-927C-4D8E-B963-160FBB72A981}" destId="{0CC9D516-AF50-449F-94BB-47477852AD53}" srcOrd="2" destOrd="0" presId="urn:microsoft.com/office/officeart/2008/layout/VerticalCurvedList"/>
    <dgm:cxn modelId="{C0228D9A-CCBA-4B3F-88C8-DFC86033D205}" type="presParOf" srcId="{18DFAB4C-927C-4D8E-B963-160FBB72A981}" destId="{44A52C95-0F8F-4D9A-AFA3-B197DFE13F6B}" srcOrd="3" destOrd="0" presId="urn:microsoft.com/office/officeart/2008/layout/VerticalCurvedList"/>
    <dgm:cxn modelId="{EAA773D4-1C74-41E0-8143-CEBD6C41B92C}" type="presParOf" srcId="{4208A881-E163-4E2D-843D-3E50A7960126}" destId="{A73F5F0A-D587-439A-BAFE-19B771BA16B3}" srcOrd="1" destOrd="0" presId="urn:microsoft.com/office/officeart/2008/layout/VerticalCurvedList"/>
    <dgm:cxn modelId="{05FE7074-1A2E-47A0-B519-5FC3EC5A732E}" type="presParOf" srcId="{4208A881-E163-4E2D-843D-3E50A7960126}" destId="{D8EB93B3-4ADC-484A-AD34-D51AE4991FA0}" srcOrd="2" destOrd="0" presId="urn:microsoft.com/office/officeart/2008/layout/VerticalCurvedList"/>
    <dgm:cxn modelId="{232B872B-E610-404A-A36E-18FC368517BF}" type="presParOf" srcId="{D8EB93B3-4ADC-484A-AD34-D51AE4991FA0}" destId="{87AB078F-284D-4C7A-9054-A29EC4D7FE14}" srcOrd="0" destOrd="0" presId="urn:microsoft.com/office/officeart/2008/layout/VerticalCurvedList"/>
    <dgm:cxn modelId="{34AFD85B-70CA-4B7C-A832-EC2519154DFF}" type="presParOf" srcId="{4208A881-E163-4E2D-843D-3E50A7960126}" destId="{718015A3-3613-42A3-B7FE-46662DF47FA3}" srcOrd="3" destOrd="0" presId="urn:microsoft.com/office/officeart/2008/layout/VerticalCurvedList"/>
    <dgm:cxn modelId="{223B21CF-918B-4F7C-B768-9DEED4675B7A}" type="presParOf" srcId="{4208A881-E163-4E2D-843D-3E50A7960126}" destId="{2DDAEC06-2FCC-4EE0-BB13-917CCD3BC4F3}" srcOrd="4" destOrd="0" presId="urn:microsoft.com/office/officeart/2008/layout/VerticalCurvedList"/>
    <dgm:cxn modelId="{40C7B1FA-4BC2-48FC-8356-0BEED4EC22AE}" type="presParOf" srcId="{2DDAEC06-2FCC-4EE0-BB13-917CCD3BC4F3}" destId="{ECC1F615-F496-48C0-9D05-48D8869D3C22}" srcOrd="0" destOrd="0" presId="urn:microsoft.com/office/officeart/2008/layout/VerticalCurvedList"/>
    <dgm:cxn modelId="{CD7F908D-07B6-4A98-8554-E15DBE88059D}" type="presParOf" srcId="{4208A881-E163-4E2D-843D-3E50A7960126}" destId="{96D88FBF-93A9-469A-B231-E3F66C9C3CC0}" srcOrd="5" destOrd="0" presId="urn:microsoft.com/office/officeart/2008/layout/VerticalCurvedList"/>
    <dgm:cxn modelId="{7EAB818C-0E8B-4C67-94C5-03B586A7628B}" type="presParOf" srcId="{4208A881-E163-4E2D-843D-3E50A7960126}" destId="{327DB7D0-8725-431F-BC2A-CE6750205ABE}" srcOrd="6" destOrd="0" presId="urn:microsoft.com/office/officeart/2008/layout/VerticalCurvedList"/>
    <dgm:cxn modelId="{98A51873-4834-49D3-8C6C-DA20304EFFCC}" type="presParOf" srcId="{327DB7D0-8725-431F-BC2A-CE6750205ABE}" destId="{6BF254EB-4EF4-497A-BF01-4201E03AA90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EF262BC-25AE-4D61-9A51-108C36AB229D}">
      <dgm:prSet/>
      <dgm:spPr/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2D1A1A55-27B1-4AE2-A51C-012048F2A5C7}" type="parTrans" cxnId="{73043B21-B1DC-4E6B-80C0-1F2E56AB5E52}">
      <dgm:prSet/>
      <dgm:spPr/>
      <dgm:t>
        <a:bodyPr/>
        <a:lstStyle/>
        <a:p>
          <a:endParaRPr lang="en-US"/>
        </a:p>
      </dgm:t>
    </dgm:pt>
    <dgm:pt modelId="{3A9086A7-F7FD-4C4D-8FE0-BD4ED0E8600C}" type="sibTrans" cxnId="{73043B21-B1DC-4E6B-80C0-1F2E56AB5E52}">
      <dgm:prSet/>
      <dgm:spPr/>
      <dgm:t>
        <a:bodyPr/>
        <a:lstStyle/>
        <a:p>
          <a:endParaRPr lang="en-US"/>
        </a:p>
      </dgm:t>
    </dgm:pt>
    <dgm:pt modelId="{C730EF28-92C0-472A-AC85-16392925DCCB}">
      <dgm:prSet/>
      <dgm:spPr/>
      <dgm:t>
        <a:bodyPr/>
        <a:lstStyle/>
        <a:p>
          <a:r>
            <a:rPr lang="en-US" dirty="0" smtClean="0"/>
            <a:t>Organizational changes</a:t>
          </a:r>
          <a:endParaRPr lang="en-US" dirty="0"/>
        </a:p>
      </dgm:t>
    </dgm:pt>
    <dgm:pt modelId="{F4D32DE9-BBFA-427D-9FFF-394ADD5F7219}" type="parTrans" cxnId="{F06240E3-86C9-41A2-96AE-A6A5DB725F8D}">
      <dgm:prSet/>
      <dgm:spPr/>
      <dgm:t>
        <a:bodyPr/>
        <a:lstStyle/>
        <a:p>
          <a:endParaRPr lang="en-US"/>
        </a:p>
      </dgm:t>
    </dgm:pt>
    <dgm:pt modelId="{5FD805AE-840B-46A7-8185-50B1E493B514}" type="sibTrans" cxnId="{F06240E3-86C9-41A2-96AE-A6A5DB725F8D}">
      <dgm:prSet/>
      <dgm:spPr/>
      <dgm:t>
        <a:bodyPr/>
        <a:lstStyle/>
        <a:p>
          <a:endParaRPr lang="en-US"/>
        </a:p>
      </dgm:t>
    </dgm:pt>
    <dgm:pt modelId="{D07591B6-1EC1-435B-9AD7-03505F447004}">
      <dgm:prSet/>
      <dgm:spPr/>
      <dgm:t>
        <a:bodyPr/>
        <a:lstStyle/>
        <a:p>
          <a:r>
            <a:rPr lang="en-US" dirty="0" smtClean="0"/>
            <a:t>Produce documentation of organizational changes</a:t>
          </a:r>
          <a:endParaRPr lang="en-US" dirty="0"/>
        </a:p>
      </dgm:t>
    </dgm:pt>
    <dgm:pt modelId="{BAE9D3A3-3A85-4D92-ADED-044841048A3F}" type="parTrans" cxnId="{0CEAEC5B-E609-4157-8DEB-593FB83989C2}">
      <dgm:prSet/>
      <dgm:spPr/>
      <dgm:t>
        <a:bodyPr/>
        <a:lstStyle/>
        <a:p>
          <a:endParaRPr lang="en-US"/>
        </a:p>
      </dgm:t>
    </dgm:pt>
    <dgm:pt modelId="{1FF6E0D1-3DEA-4CC2-8781-FB65336714D7}" type="sibTrans" cxnId="{0CEAEC5B-E609-4157-8DEB-593FB83989C2}">
      <dgm:prSet/>
      <dgm:spPr/>
      <dgm:t>
        <a:bodyPr/>
        <a:lstStyle/>
        <a:p>
          <a:endParaRPr lang="en-US"/>
        </a:p>
      </dgm:t>
    </dgm:pt>
    <dgm:pt modelId="{D46830D8-D66A-4836-ACAD-FA9D300B5131}">
      <dgm:prSet/>
      <dgm:spPr/>
      <dgm:t>
        <a:bodyPr/>
        <a:lstStyle/>
        <a:p>
          <a:r>
            <a:rPr lang="en-US" dirty="0" smtClean="0"/>
            <a:t>Artifacts knowledge is volatile</a:t>
          </a:r>
          <a:endParaRPr lang="en-US" dirty="0"/>
        </a:p>
      </dgm:t>
    </dgm:pt>
    <dgm:pt modelId="{1A813F9F-AEF8-4555-BFE9-2AB51F83C6BB}" type="parTrans" cxnId="{CEB6EC3B-1A2B-4C0D-9C30-F9297ED8147F}">
      <dgm:prSet/>
      <dgm:spPr/>
      <dgm:t>
        <a:bodyPr/>
        <a:lstStyle/>
        <a:p>
          <a:endParaRPr lang="en-US"/>
        </a:p>
      </dgm:t>
    </dgm:pt>
    <dgm:pt modelId="{E4FAED16-C6B0-4208-90EE-553AEEC74B6A}" type="sibTrans" cxnId="{CEB6EC3B-1A2B-4C0D-9C30-F9297ED8147F}">
      <dgm:prSet/>
      <dgm:spPr/>
      <dgm:t>
        <a:bodyPr/>
        <a:lstStyle/>
        <a:p>
          <a:endParaRPr lang="en-US"/>
        </a:p>
      </dgm:t>
    </dgm:pt>
    <dgm:pt modelId="{BCA363ED-8FDD-4481-84E4-46E4FCB58BA7}">
      <dgm:prSet/>
      <dgm:spPr/>
      <dgm:t>
        <a:bodyPr/>
        <a:lstStyle/>
        <a:p>
          <a:r>
            <a:rPr lang="en-US" dirty="0" smtClean="0"/>
            <a:t>Quality</a:t>
          </a:r>
          <a:endParaRPr lang="en-US" dirty="0"/>
        </a:p>
      </dgm:t>
    </dgm:pt>
    <dgm:pt modelId="{E7266701-85FE-48F2-A04B-390848C0B993}" type="parTrans" cxnId="{2B19D4DA-5FFC-4BBA-9F89-FD8ACE9A6F28}">
      <dgm:prSet/>
      <dgm:spPr/>
      <dgm:t>
        <a:bodyPr/>
        <a:lstStyle/>
        <a:p>
          <a:endParaRPr lang="en-US"/>
        </a:p>
      </dgm:t>
    </dgm:pt>
    <dgm:pt modelId="{7227D52C-46FE-4492-B882-8DD619A050FA}" type="sibTrans" cxnId="{2B19D4DA-5FFC-4BBA-9F89-FD8ACE9A6F28}">
      <dgm:prSet/>
      <dgm:spPr/>
      <dgm:t>
        <a:bodyPr/>
        <a:lstStyle/>
        <a:p>
          <a:endParaRPr lang="en-US"/>
        </a:p>
      </dgm:t>
    </dgm:pt>
    <dgm:pt modelId="{3C6D938D-32DB-417B-B4E3-8AE0E0D4C86E}">
      <dgm:prSet/>
      <dgm:spPr/>
      <dgm:t>
        <a:bodyPr/>
        <a:lstStyle/>
        <a:p>
          <a:r>
            <a:rPr lang="en-US" dirty="0" smtClean="0"/>
            <a:t>Synchronization gap</a:t>
          </a:r>
          <a:endParaRPr lang="en-US" dirty="0"/>
        </a:p>
      </dgm:t>
    </dgm:pt>
    <dgm:pt modelId="{D83ADB24-FEC6-48E8-BEC8-212179B63AF7}" type="parTrans" cxnId="{BB7AA6ED-76D6-4BE6-84FD-4E5996D1E45E}">
      <dgm:prSet/>
      <dgm:spPr/>
      <dgm:t>
        <a:bodyPr/>
        <a:lstStyle/>
        <a:p>
          <a:endParaRPr lang="en-US"/>
        </a:p>
      </dgm:t>
    </dgm:pt>
    <dgm:pt modelId="{7B846EC0-C38B-42DF-9969-C5BA8AA16B23}" type="sibTrans" cxnId="{BB7AA6ED-76D6-4BE6-84FD-4E5996D1E45E}">
      <dgm:prSet/>
      <dgm:spPr/>
      <dgm:t>
        <a:bodyPr/>
        <a:lstStyle/>
        <a:p>
          <a:endParaRPr lang="en-US"/>
        </a:p>
      </dgm:t>
    </dgm:pt>
    <dgm:pt modelId="{85267113-2BE9-4FBE-9FE1-4F4200B2630A}">
      <dgm:prSet/>
      <dgm:spPr/>
      <dgm:t>
        <a:bodyPr/>
        <a:lstStyle/>
        <a:p>
          <a:r>
            <a:rPr lang="en-US" dirty="0" smtClean="0"/>
            <a:t>Documentation</a:t>
          </a:r>
          <a:endParaRPr lang="en-US" dirty="0"/>
        </a:p>
      </dgm:t>
    </dgm:pt>
    <dgm:pt modelId="{259C9154-3512-49F7-AAB6-B46F13722AC2}" type="parTrans" cxnId="{EAC6FC54-7FDE-4AAC-A8EF-58A2638E0FC0}">
      <dgm:prSet/>
      <dgm:spPr/>
      <dgm:t>
        <a:bodyPr/>
        <a:lstStyle/>
        <a:p>
          <a:endParaRPr lang="en-US"/>
        </a:p>
      </dgm:t>
    </dgm:pt>
    <dgm:pt modelId="{CED28798-D6F8-4326-B6C5-C1BC3AFC3E67}" type="sibTrans" cxnId="{EAC6FC54-7FDE-4AAC-A8EF-58A2638E0FC0}">
      <dgm:prSet/>
      <dgm:spPr/>
      <dgm:t>
        <a:bodyPr/>
        <a:lstStyle/>
        <a:p>
          <a:endParaRPr lang="en-US"/>
        </a:p>
      </dgm:t>
    </dgm:pt>
    <dgm:pt modelId="{D0426968-6E00-4288-A7B3-2A0A30342ED6}">
      <dgm:prSet/>
      <dgm:spPr/>
      <dgm:t>
        <a:bodyPr/>
        <a:lstStyle/>
        <a:p>
          <a:r>
            <a:rPr lang="en-US" dirty="0" smtClean="0"/>
            <a:t>Keep track of sourced documents</a:t>
          </a:r>
          <a:endParaRPr lang="en-US" dirty="0"/>
        </a:p>
      </dgm:t>
    </dgm:pt>
    <dgm:pt modelId="{3EC46687-3F31-402A-A91C-8455CCADC61D}" type="parTrans" cxnId="{564B2589-D501-4FA2-9F3C-2E9E4132C269}">
      <dgm:prSet/>
      <dgm:spPr/>
      <dgm:t>
        <a:bodyPr/>
        <a:lstStyle/>
        <a:p>
          <a:endParaRPr lang="en-US"/>
        </a:p>
      </dgm:t>
    </dgm:pt>
    <dgm:pt modelId="{1F00B0B8-AA0D-4CE5-A622-1B2B2D7997BA}" type="sibTrans" cxnId="{564B2589-D501-4FA2-9F3C-2E9E4132C269}">
      <dgm:prSet/>
      <dgm:spPr/>
      <dgm:t>
        <a:bodyPr/>
        <a:lstStyle/>
        <a:p>
          <a:endParaRPr lang="en-US"/>
        </a:p>
      </dgm:t>
    </dgm:pt>
    <dgm:pt modelId="{36E462EA-3DA6-4CF1-8722-F3ED989817C6}">
      <dgm:prSet/>
      <dgm:spPr/>
      <dgm:t>
        <a:bodyPr/>
        <a:lstStyle/>
        <a:p>
          <a:r>
            <a:rPr lang="en-US" dirty="0" smtClean="0"/>
            <a:t>Keep representation and portal up-to-date</a:t>
          </a:r>
          <a:endParaRPr lang="en-US" dirty="0"/>
        </a:p>
      </dgm:t>
    </dgm:pt>
    <dgm:pt modelId="{6EAA08CF-2EB1-47DD-8A0C-7AAF5DC56985}" type="parTrans" cxnId="{C00078AF-1330-4D0B-A240-CEB0014215E8}">
      <dgm:prSet/>
      <dgm:spPr/>
      <dgm:t>
        <a:bodyPr/>
        <a:lstStyle/>
        <a:p>
          <a:endParaRPr lang="en-US"/>
        </a:p>
      </dgm:t>
    </dgm:pt>
    <dgm:pt modelId="{361BCD43-7ADA-42C5-A934-E2CC13A3522E}" type="sibTrans" cxnId="{C00078AF-1330-4D0B-A240-CEB0014215E8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79C3D2C1-F60F-40CF-802F-2596A7B9E3F0}" type="pres">
      <dgm:prSet presAssocID="{85267113-2BE9-4FBE-9FE1-4F4200B2630A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0424F-60BD-4E02-917E-7EE1B489EA03}" type="pres">
      <dgm:prSet presAssocID="{85267113-2BE9-4FBE-9FE1-4F4200B2630A}" presName="accent_1" presStyleCnt="0"/>
      <dgm:spPr/>
    </dgm:pt>
    <dgm:pt modelId="{73DDCB90-0D4D-44B2-BBA6-2DDF7F518D4C}" type="pres">
      <dgm:prSet presAssocID="{85267113-2BE9-4FBE-9FE1-4F4200B2630A}" presName="accentRepeatNode" presStyleLbl="solidFgAcc1" presStyleIdx="0" presStyleCnt="3"/>
      <dgm:spPr/>
    </dgm:pt>
    <dgm:pt modelId="{3B781BC0-8D35-42CD-AEF2-50D3022ABD45}" type="pres">
      <dgm:prSet presAssocID="{3C6D938D-32DB-417B-B4E3-8AE0E0D4C86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FDA8D8-805A-471A-91B0-D245745755A6}" type="pres">
      <dgm:prSet presAssocID="{3C6D938D-32DB-417B-B4E3-8AE0E0D4C86E}" presName="accent_2" presStyleCnt="0"/>
      <dgm:spPr/>
    </dgm:pt>
    <dgm:pt modelId="{B3BB7108-139F-49D3-A4B8-F367DE0E271A}" type="pres">
      <dgm:prSet presAssocID="{3C6D938D-32DB-417B-B4E3-8AE0E0D4C86E}" presName="accentRepeatNode" presStyleLbl="solidFgAcc1" presStyleIdx="1" presStyleCnt="3"/>
      <dgm:spPr/>
    </dgm:pt>
    <dgm:pt modelId="{E4A4C9CE-661F-435D-A623-85478B8C1BDF}" type="pres">
      <dgm:prSet presAssocID="{5EF262BC-25AE-4D61-9A51-108C36AB229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D7C93F-DC17-4B77-AC99-CD7EB47DE563}" type="pres">
      <dgm:prSet presAssocID="{5EF262BC-25AE-4D61-9A51-108C36AB229D}" presName="accent_3" presStyleCnt="0"/>
      <dgm:spPr/>
    </dgm:pt>
    <dgm:pt modelId="{36CE1060-DBB5-4F88-840D-5ECD115ACB79}" type="pres">
      <dgm:prSet presAssocID="{5EF262BC-25AE-4D61-9A51-108C36AB229D}" presName="accentRepeatNode" presStyleLbl="solidFgAcc1" presStyleIdx="2" presStyleCnt="3"/>
      <dgm:spPr/>
    </dgm:pt>
  </dgm:ptLst>
  <dgm:cxnLst>
    <dgm:cxn modelId="{2B19D4DA-5FFC-4BBA-9F89-FD8ACE9A6F28}" srcId="{5EF262BC-25AE-4D61-9A51-108C36AB229D}" destId="{BCA363ED-8FDD-4481-84E4-46E4FCB58BA7}" srcOrd="1" destOrd="0" parTransId="{E7266701-85FE-48F2-A04B-390848C0B993}" sibTransId="{7227D52C-46FE-4492-B882-8DD619A050FA}"/>
    <dgm:cxn modelId="{BB7AA6ED-76D6-4BE6-84FD-4E5996D1E45E}" srcId="{571CC073-B4EA-454E-8A5E-FC001A76EABC}" destId="{3C6D938D-32DB-417B-B4E3-8AE0E0D4C86E}" srcOrd="1" destOrd="0" parTransId="{D83ADB24-FEC6-48E8-BEC8-212179B63AF7}" sibTransId="{7B846EC0-C38B-42DF-9969-C5BA8AA16B23}"/>
    <dgm:cxn modelId="{1975F2BF-DAD3-4614-A27C-C3B8241899B4}" type="presOf" srcId="{85267113-2BE9-4FBE-9FE1-4F4200B2630A}" destId="{79C3D2C1-F60F-40CF-802F-2596A7B9E3F0}" srcOrd="0" destOrd="0" presId="urn:microsoft.com/office/officeart/2008/layout/VerticalCurvedList"/>
    <dgm:cxn modelId="{C00078AF-1330-4D0B-A240-CEB0014215E8}" srcId="{85267113-2BE9-4FBE-9FE1-4F4200B2630A}" destId="{36E462EA-3DA6-4CF1-8722-F3ED989817C6}" srcOrd="1" destOrd="0" parTransId="{6EAA08CF-2EB1-47DD-8A0C-7AAF5DC56985}" sibTransId="{361BCD43-7ADA-42C5-A934-E2CC13A3522E}"/>
    <dgm:cxn modelId="{3CE85778-F58E-414F-8FA1-C4B586FDDDEC}" type="presOf" srcId="{5EF262BC-25AE-4D61-9A51-108C36AB229D}" destId="{E4A4C9CE-661F-435D-A623-85478B8C1BDF}" srcOrd="0" destOrd="0" presId="urn:microsoft.com/office/officeart/2008/layout/VerticalCurvedList"/>
    <dgm:cxn modelId="{183035B5-2ACC-43BB-95C9-7DFBFE99FA07}" type="presOf" srcId="{D07591B6-1EC1-435B-9AD7-03505F447004}" destId="{E4A4C9CE-661F-435D-A623-85478B8C1BDF}" srcOrd="0" destOrd="1" presId="urn:microsoft.com/office/officeart/2008/layout/VerticalCurvedList"/>
    <dgm:cxn modelId="{0CEAEC5B-E609-4157-8DEB-593FB83989C2}" srcId="{5EF262BC-25AE-4D61-9A51-108C36AB229D}" destId="{D07591B6-1EC1-435B-9AD7-03505F447004}" srcOrd="0" destOrd="0" parTransId="{BAE9D3A3-3A85-4D92-ADED-044841048A3F}" sibTransId="{1FF6E0D1-3DEA-4CC2-8781-FB65336714D7}"/>
    <dgm:cxn modelId="{73043B21-B1DC-4E6B-80C0-1F2E56AB5E52}" srcId="{571CC073-B4EA-454E-8A5E-FC001A76EABC}" destId="{5EF262BC-25AE-4D61-9A51-108C36AB229D}" srcOrd="2" destOrd="0" parTransId="{2D1A1A55-27B1-4AE2-A51C-012048F2A5C7}" sibTransId="{3A9086A7-F7FD-4C4D-8FE0-BD4ED0E8600C}"/>
    <dgm:cxn modelId="{EAC6FC54-7FDE-4AAC-A8EF-58A2638E0FC0}" srcId="{571CC073-B4EA-454E-8A5E-FC001A76EABC}" destId="{85267113-2BE9-4FBE-9FE1-4F4200B2630A}" srcOrd="0" destOrd="0" parTransId="{259C9154-3512-49F7-AAB6-B46F13722AC2}" sibTransId="{CED28798-D6F8-4326-B6C5-C1BC3AFC3E67}"/>
    <dgm:cxn modelId="{BF8E5A27-E862-42A8-B145-1D779129DB9A}" type="presOf" srcId="{571CC073-B4EA-454E-8A5E-FC001A76EABC}" destId="{C1F95457-0E13-4C00-AF3F-5279185B3005}" srcOrd="0" destOrd="0" presId="urn:microsoft.com/office/officeart/2008/layout/VerticalCurvedList"/>
    <dgm:cxn modelId="{564B2589-D501-4FA2-9F3C-2E9E4132C269}" srcId="{85267113-2BE9-4FBE-9FE1-4F4200B2630A}" destId="{D0426968-6E00-4288-A7B3-2A0A30342ED6}" srcOrd="0" destOrd="0" parTransId="{3EC46687-3F31-402A-A91C-8455CCADC61D}" sibTransId="{1F00B0B8-AA0D-4CE5-A622-1B2B2D7997BA}"/>
    <dgm:cxn modelId="{90C08682-B1C4-44F0-8009-892C8B30AC04}" type="presOf" srcId="{C730EF28-92C0-472A-AC85-16392925DCCB}" destId="{3B781BC0-8D35-42CD-AEF2-50D3022ABD45}" srcOrd="0" destOrd="1" presId="urn:microsoft.com/office/officeart/2008/layout/VerticalCurvedList"/>
    <dgm:cxn modelId="{6CAE64CD-6BE6-4996-9D7C-43D74D051C08}" type="presOf" srcId="{BCA363ED-8FDD-4481-84E4-46E4FCB58BA7}" destId="{E4A4C9CE-661F-435D-A623-85478B8C1BDF}" srcOrd="0" destOrd="2" presId="urn:microsoft.com/office/officeart/2008/layout/VerticalCurvedList"/>
    <dgm:cxn modelId="{F06240E3-86C9-41A2-96AE-A6A5DB725F8D}" srcId="{3C6D938D-32DB-417B-B4E3-8AE0E0D4C86E}" destId="{C730EF28-92C0-472A-AC85-16392925DCCB}" srcOrd="0" destOrd="0" parTransId="{F4D32DE9-BBFA-427D-9FFF-394ADD5F7219}" sibTransId="{5FD805AE-840B-46A7-8185-50B1E493B514}"/>
    <dgm:cxn modelId="{79A6F847-4B93-41E3-9A7A-DEFCFFC1722E}" type="presOf" srcId="{36E462EA-3DA6-4CF1-8722-F3ED989817C6}" destId="{79C3D2C1-F60F-40CF-802F-2596A7B9E3F0}" srcOrd="0" destOrd="2" presId="urn:microsoft.com/office/officeart/2008/layout/VerticalCurvedList"/>
    <dgm:cxn modelId="{60E6DB6B-EAE6-40C9-85A5-E0AC338A5F8E}" type="presOf" srcId="{D0426968-6E00-4288-A7B3-2A0A30342ED6}" destId="{79C3D2C1-F60F-40CF-802F-2596A7B9E3F0}" srcOrd="0" destOrd="1" presId="urn:microsoft.com/office/officeart/2008/layout/VerticalCurvedList"/>
    <dgm:cxn modelId="{DD215B40-D8C2-4F9C-813F-16E8EA524D14}" type="presOf" srcId="{1F00B0B8-AA0D-4CE5-A622-1B2B2D7997BA}" destId="{84E162AD-861D-4555-B043-F79679CCDBDA}" srcOrd="0" destOrd="0" presId="urn:microsoft.com/office/officeart/2008/layout/VerticalCurvedList"/>
    <dgm:cxn modelId="{CEB6EC3B-1A2B-4C0D-9C30-F9297ED8147F}" srcId="{3C6D938D-32DB-417B-B4E3-8AE0E0D4C86E}" destId="{D46830D8-D66A-4836-ACAD-FA9D300B5131}" srcOrd="1" destOrd="0" parTransId="{1A813F9F-AEF8-4555-BFE9-2AB51F83C6BB}" sibTransId="{E4FAED16-C6B0-4208-90EE-553AEEC74B6A}"/>
    <dgm:cxn modelId="{F8E36A8D-3BBD-42DC-A854-3F135565C258}" type="presOf" srcId="{D46830D8-D66A-4836-ACAD-FA9D300B5131}" destId="{3B781BC0-8D35-42CD-AEF2-50D3022ABD45}" srcOrd="0" destOrd="2" presId="urn:microsoft.com/office/officeart/2008/layout/VerticalCurvedList"/>
    <dgm:cxn modelId="{644D7ADD-066D-4BB4-871E-376EDBE857C6}" type="presOf" srcId="{3C6D938D-32DB-417B-B4E3-8AE0E0D4C86E}" destId="{3B781BC0-8D35-42CD-AEF2-50D3022ABD45}" srcOrd="0" destOrd="0" presId="urn:microsoft.com/office/officeart/2008/layout/VerticalCurvedList"/>
    <dgm:cxn modelId="{370A435E-2F08-47FE-860A-ED9E63062465}" type="presParOf" srcId="{C1F95457-0E13-4C00-AF3F-5279185B3005}" destId="{4208A881-E163-4E2D-843D-3E50A7960126}" srcOrd="0" destOrd="0" presId="urn:microsoft.com/office/officeart/2008/layout/VerticalCurvedList"/>
    <dgm:cxn modelId="{4EFF03B7-11BF-4041-8153-410FC5D06903}" type="presParOf" srcId="{4208A881-E163-4E2D-843D-3E50A7960126}" destId="{18DFAB4C-927C-4D8E-B963-160FBB72A981}" srcOrd="0" destOrd="0" presId="urn:microsoft.com/office/officeart/2008/layout/VerticalCurvedList"/>
    <dgm:cxn modelId="{66C673DF-B97E-4B63-877D-1BE5B49F68DB}" type="presParOf" srcId="{18DFAB4C-927C-4D8E-B963-160FBB72A981}" destId="{D7A136A3-59C3-4E7B-B46A-5EBCE8A4078B}" srcOrd="0" destOrd="0" presId="urn:microsoft.com/office/officeart/2008/layout/VerticalCurvedList"/>
    <dgm:cxn modelId="{5EA4AE42-617B-4663-9BC9-D4C8284D03B2}" type="presParOf" srcId="{18DFAB4C-927C-4D8E-B963-160FBB72A981}" destId="{84E162AD-861D-4555-B043-F79679CCDBDA}" srcOrd="1" destOrd="0" presId="urn:microsoft.com/office/officeart/2008/layout/VerticalCurvedList"/>
    <dgm:cxn modelId="{24C85E95-AD78-45B6-AE8D-9FDC053482A4}" type="presParOf" srcId="{18DFAB4C-927C-4D8E-B963-160FBB72A981}" destId="{0CC9D516-AF50-449F-94BB-47477852AD53}" srcOrd="2" destOrd="0" presId="urn:microsoft.com/office/officeart/2008/layout/VerticalCurvedList"/>
    <dgm:cxn modelId="{819DCAA5-E711-4E3C-818A-D58402617CF4}" type="presParOf" srcId="{18DFAB4C-927C-4D8E-B963-160FBB72A981}" destId="{44A52C95-0F8F-4D9A-AFA3-B197DFE13F6B}" srcOrd="3" destOrd="0" presId="urn:microsoft.com/office/officeart/2008/layout/VerticalCurvedList"/>
    <dgm:cxn modelId="{11B82A14-D78A-41B8-B1D2-B084BB0BC1E4}" type="presParOf" srcId="{4208A881-E163-4E2D-843D-3E50A7960126}" destId="{79C3D2C1-F60F-40CF-802F-2596A7B9E3F0}" srcOrd="1" destOrd="0" presId="urn:microsoft.com/office/officeart/2008/layout/VerticalCurvedList"/>
    <dgm:cxn modelId="{80C84D9C-8825-4D56-B349-51D18E260FD6}" type="presParOf" srcId="{4208A881-E163-4E2D-843D-3E50A7960126}" destId="{88B0424F-60BD-4E02-917E-7EE1B489EA03}" srcOrd="2" destOrd="0" presId="urn:microsoft.com/office/officeart/2008/layout/VerticalCurvedList"/>
    <dgm:cxn modelId="{3134E1C1-CA14-4290-91BA-2E47C5244673}" type="presParOf" srcId="{88B0424F-60BD-4E02-917E-7EE1B489EA03}" destId="{73DDCB90-0D4D-44B2-BBA6-2DDF7F518D4C}" srcOrd="0" destOrd="0" presId="urn:microsoft.com/office/officeart/2008/layout/VerticalCurvedList"/>
    <dgm:cxn modelId="{CBD9924C-3630-4B9B-83B5-D2FE962DAF1A}" type="presParOf" srcId="{4208A881-E163-4E2D-843D-3E50A7960126}" destId="{3B781BC0-8D35-42CD-AEF2-50D3022ABD45}" srcOrd="3" destOrd="0" presId="urn:microsoft.com/office/officeart/2008/layout/VerticalCurvedList"/>
    <dgm:cxn modelId="{AC31A2B4-4F1B-413A-B06D-E5D5928DED91}" type="presParOf" srcId="{4208A881-E163-4E2D-843D-3E50A7960126}" destId="{F1FDA8D8-805A-471A-91B0-D245745755A6}" srcOrd="4" destOrd="0" presId="urn:microsoft.com/office/officeart/2008/layout/VerticalCurvedList"/>
    <dgm:cxn modelId="{D7604B5E-D889-41CC-9602-E56969952BC0}" type="presParOf" srcId="{F1FDA8D8-805A-471A-91B0-D245745755A6}" destId="{B3BB7108-139F-49D3-A4B8-F367DE0E271A}" srcOrd="0" destOrd="0" presId="urn:microsoft.com/office/officeart/2008/layout/VerticalCurvedList"/>
    <dgm:cxn modelId="{891558A3-AC66-4F2B-82AD-4563CBBE4067}" type="presParOf" srcId="{4208A881-E163-4E2D-843D-3E50A7960126}" destId="{E4A4C9CE-661F-435D-A623-85478B8C1BDF}" srcOrd="5" destOrd="0" presId="urn:microsoft.com/office/officeart/2008/layout/VerticalCurvedList"/>
    <dgm:cxn modelId="{B12438C2-8E7A-47E9-A792-7ABB1C40DCEF}" type="presParOf" srcId="{4208A881-E163-4E2D-843D-3E50A7960126}" destId="{73D7C93F-DC17-4B77-AC99-CD7EB47DE563}" srcOrd="6" destOrd="0" presId="urn:microsoft.com/office/officeart/2008/layout/VerticalCurvedList"/>
    <dgm:cxn modelId="{94D572DB-6CE4-494E-A8B8-F645E0136CDA}" type="presParOf" srcId="{73D7C93F-DC17-4B77-AC99-CD7EB47DE563}" destId="{36CE1060-DBB5-4F88-840D-5ECD115ACB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725E98-C6BD-4860-A874-2E64BB58359D}">
      <dgm:prSet/>
      <dgm:spPr/>
      <dgm:t>
        <a:bodyPr/>
        <a:lstStyle/>
        <a:p>
          <a:r>
            <a:rPr lang="en-US" dirty="0" smtClean="0"/>
            <a:t>Industrial use </a:t>
          </a:r>
          <a:r>
            <a:rPr lang="en-US" dirty="0" smtClean="0"/>
            <a:t>of </a:t>
          </a:r>
          <a:r>
            <a:rPr lang="en-US" dirty="0" err="1" smtClean="0"/>
            <a:t>ModelWriter</a:t>
          </a:r>
          <a:r>
            <a:rPr lang="en-US" dirty="0" smtClean="0"/>
            <a:t> </a:t>
          </a:r>
          <a:r>
            <a:rPr lang="en-US" dirty="0" smtClean="0"/>
            <a:t>tooling</a:t>
          </a:r>
          <a:endParaRPr lang="en-US" dirty="0"/>
        </a:p>
      </dgm:t>
    </dgm:pt>
    <dgm:pt modelId="{54BF6646-3649-4806-BB80-76FF77455F9E}" type="parTrans" cxnId="{1658743E-55AB-488C-8182-4CC4BF57A540}">
      <dgm:prSet/>
      <dgm:spPr/>
      <dgm:t>
        <a:bodyPr/>
        <a:lstStyle/>
        <a:p>
          <a:endParaRPr lang="en-US"/>
        </a:p>
      </dgm:t>
    </dgm:pt>
    <dgm:pt modelId="{47B457F4-CD79-44D7-9430-0632C00FE43D}" type="sibTrans" cxnId="{1658743E-55AB-488C-8182-4CC4BF57A540}">
      <dgm:prSet/>
      <dgm:spPr/>
      <dgm:t>
        <a:bodyPr/>
        <a:lstStyle/>
        <a:p>
          <a:endParaRPr lang="en-US"/>
        </a:p>
      </dgm:t>
    </dgm:pt>
    <dgm:pt modelId="{426D0758-8884-45FE-80C5-75B67C84F784}">
      <dgm:prSet/>
      <dgm:spPr/>
      <dgm:t>
        <a:bodyPr/>
        <a:lstStyle/>
        <a:p>
          <a:r>
            <a:rPr lang="en-US" dirty="0" smtClean="0"/>
            <a:t>Contribute to Intent</a:t>
          </a:r>
          <a:endParaRPr lang="en-US" dirty="0"/>
        </a:p>
      </dgm:t>
    </dgm:pt>
    <dgm:pt modelId="{167EF0B3-1D33-483D-B278-4EE8739EE753}" type="parTrans" cxnId="{33B8CB43-BA44-47F4-A026-50FCEB6BD29A}">
      <dgm:prSet/>
      <dgm:spPr/>
    </dgm:pt>
    <dgm:pt modelId="{1D3C485D-DCCE-4BEB-8D36-C65D02AC0C1E}" type="sibTrans" cxnId="{33B8CB43-BA44-47F4-A026-50FCEB6BD29A}">
      <dgm:prSet/>
      <dgm:spPr/>
    </dgm:pt>
    <dgm:pt modelId="{3A0529C2-690B-48AE-92C5-94CA0332699F}">
      <dgm:prSet/>
      <dgm:spPr/>
      <dgm:t>
        <a:bodyPr/>
        <a:lstStyle/>
        <a:p>
          <a:r>
            <a:rPr lang="en-US" dirty="0" smtClean="0"/>
            <a:t>Mapping tooling</a:t>
          </a:r>
        </a:p>
      </dgm:t>
    </dgm:pt>
    <dgm:pt modelId="{99530AB4-6BE0-4C42-9114-11631B69F01B}" type="parTrans" cxnId="{84667A8A-67DC-4DA8-BA44-343D0BD24867}">
      <dgm:prSet/>
      <dgm:spPr/>
    </dgm:pt>
    <dgm:pt modelId="{DB531F80-E0B2-428D-866E-0B54242930D6}" type="sibTrans" cxnId="{84667A8A-67DC-4DA8-BA44-343D0BD24867}">
      <dgm:prSet/>
      <dgm:spPr/>
    </dgm:pt>
    <dgm:pt modelId="{7EF6EB4A-3C6C-4B60-B6BA-A89086AD6C86}">
      <dgm:prSet/>
      <dgm:spPr/>
      <dgm:t>
        <a:bodyPr/>
        <a:lstStyle/>
        <a:p>
          <a:r>
            <a:rPr lang="en-US" dirty="0" smtClean="0"/>
            <a:t>Live validation feedback</a:t>
          </a:r>
        </a:p>
      </dgm:t>
    </dgm:pt>
    <dgm:pt modelId="{9D223808-1C1D-47EB-BF24-496F9269DA1D}" type="parTrans" cxnId="{43BF8CBB-4B2D-475E-928F-7AC39AEF69D0}">
      <dgm:prSet/>
      <dgm:spPr/>
    </dgm:pt>
    <dgm:pt modelId="{E33A7823-C5CE-4901-B40C-B0FA897CABDC}" type="sibTrans" cxnId="{43BF8CBB-4B2D-475E-928F-7AC39AEF69D0}">
      <dgm:prSet/>
      <dgm:spPr/>
    </dgm:pt>
    <dgm:pt modelId="{3F53B9CA-E4C7-426C-8188-D42E081D202C}">
      <dgm:prSet/>
      <dgm:spPr/>
      <dgm:t>
        <a:bodyPr/>
        <a:lstStyle/>
        <a:p>
          <a:r>
            <a:rPr lang="en-US" dirty="0" smtClean="0"/>
            <a:t>Batch validation</a:t>
          </a:r>
        </a:p>
      </dgm:t>
    </dgm:pt>
    <dgm:pt modelId="{26449E17-F0EC-4E32-BCEC-34DE20BA258A}" type="parTrans" cxnId="{F6AE3535-75D8-4D8E-965F-8B0DC5508FFB}">
      <dgm:prSet/>
      <dgm:spPr/>
    </dgm:pt>
    <dgm:pt modelId="{97A82E4E-268A-4566-B625-2BB485E1C294}" type="sibTrans" cxnId="{F6AE3535-75D8-4D8E-965F-8B0DC5508FFB}">
      <dgm:prSet/>
      <dgm:spPr/>
    </dgm:pt>
    <dgm:pt modelId="{DEE336C4-1DB4-4ADA-B25B-AF8093E6F9C4}">
      <dgm:prSet/>
      <dgm:spPr/>
      <dgm:t>
        <a:bodyPr/>
        <a:lstStyle/>
        <a:p>
          <a:r>
            <a:rPr lang="en-US" dirty="0" smtClean="0"/>
            <a:t>Fixing assistance</a:t>
          </a:r>
        </a:p>
      </dgm:t>
    </dgm:pt>
    <dgm:pt modelId="{832AD399-BA02-491A-AB8C-3644B76D26D0}" type="parTrans" cxnId="{2D4CCE30-4009-44FC-918B-235BF11C6D3E}">
      <dgm:prSet/>
      <dgm:spPr/>
    </dgm:pt>
    <dgm:pt modelId="{A2524598-39CE-4374-96A9-AF2A50291501}" type="sibTrans" cxnId="{2D4CCE30-4009-44FC-918B-235BF11C6D3E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6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6"/>
      <dgm:spPr/>
    </dgm:pt>
    <dgm:pt modelId="{44A52C95-0F8F-4D9A-AFA3-B197DFE13F6B}" type="pres">
      <dgm:prSet presAssocID="{571CC073-B4EA-454E-8A5E-FC001A76EABC}" presName="dstNode" presStyleLbl="node1" presStyleIdx="0" presStyleCnt="6"/>
      <dgm:spPr/>
    </dgm:pt>
    <dgm:pt modelId="{70FEF15B-A28E-4491-AE72-E180EBB7644A}" type="pres">
      <dgm:prSet presAssocID="{3A0529C2-690B-48AE-92C5-94CA0332699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6"/>
      <dgm:spPr/>
    </dgm:pt>
    <dgm:pt modelId="{FA08CDE5-D5E0-451E-ADF0-BE974343CEB5}" type="pres">
      <dgm:prSet presAssocID="{7EF6EB4A-3C6C-4B60-B6BA-A89086AD6C86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5BD8-EC83-4F8A-9130-E39A89730870}" type="pres">
      <dgm:prSet presAssocID="{7EF6EB4A-3C6C-4B60-B6BA-A89086AD6C86}" presName="accent_2" presStyleCnt="0"/>
      <dgm:spPr/>
    </dgm:pt>
    <dgm:pt modelId="{8F1D5923-22FA-4A75-892A-38B1F721652C}" type="pres">
      <dgm:prSet presAssocID="{7EF6EB4A-3C6C-4B60-B6BA-A89086AD6C86}" presName="accentRepeatNode" presStyleLbl="solidFgAcc1" presStyleIdx="1" presStyleCnt="6"/>
      <dgm:spPr/>
    </dgm:pt>
    <dgm:pt modelId="{C70050F6-D559-47CD-AE7F-1A3B6DC3E13D}" type="pres">
      <dgm:prSet presAssocID="{DEE336C4-1DB4-4ADA-B25B-AF8093E6F9C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9653A-49BD-44C8-A8D0-A7EBCFBBD37E}" type="pres">
      <dgm:prSet presAssocID="{DEE336C4-1DB4-4ADA-B25B-AF8093E6F9C4}" presName="accent_3" presStyleCnt="0"/>
      <dgm:spPr/>
    </dgm:pt>
    <dgm:pt modelId="{A2128069-D53B-4253-A158-C0A86314D57D}" type="pres">
      <dgm:prSet presAssocID="{DEE336C4-1DB4-4ADA-B25B-AF8093E6F9C4}" presName="accentRepeatNode" presStyleLbl="solidFgAcc1" presStyleIdx="2" presStyleCnt="6"/>
      <dgm:spPr/>
    </dgm:pt>
    <dgm:pt modelId="{BC35D876-8F7D-407A-90E2-FD9D31C4E004}" type="pres">
      <dgm:prSet presAssocID="{3F53B9CA-E4C7-426C-8188-D42E081D202C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4C460-EEB5-4C59-99C1-7AEA2D28D41A}" type="pres">
      <dgm:prSet presAssocID="{3F53B9CA-E4C7-426C-8188-D42E081D202C}" presName="accent_4" presStyleCnt="0"/>
      <dgm:spPr/>
    </dgm:pt>
    <dgm:pt modelId="{85384665-0BF4-4D94-AD75-F5435566B7DD}" type="pres">
      <dgm:prSet presAssocID="{3F53B9CA-E4C7-426C-8188-D42E081D202C}" presName="accentRepeatNode" presStyleLbl="solidFgAcc1" presStyleIdx="3" presStyleCnt="6"/>
      <dgm:spPr/>
    </dgm:pt>
    <dgm:pt modelId="{A93A91EF-997C-421E-9420-03E3C07EACA2}" type="pres">
      <dgm:prSet presAssocID="{426D0758-8884-45FE-80C5-75B67C84F78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E4A29-D1A2-4E8A-8DC6-4E2345340A55}" type="pres">
      <dgm:prSet presAssocID="{426D0758-8884-45FE-80C5-75B67C84F784}" presName="accent_5" presStyleCnt="0"/>
      <dgm:spPr/>
    </dgm:pt>
    <dgm:pt modelId="{34966344-6889-42C8-916F-7701A43D1F17}" type="pres">
      <dgm:prSet presAssocID="{426D0758-8884-45FE-80C5-75B67C84F784}" presName="accentRepeatNode" presStyleLbl="solidFgAcc1" presStyleIdx="4" presStyleCnt="6"/>
      <dgm:spPr/>
    </dgm:pt>
    <dgm:pt modelId="{7249490D-FBFE-4ED2-8766-81F6F51BB084}" type="pres">
      <dgm:prSet presAssocID="{17725E98-C6BD-4860-A874-2E64BB58359D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F1A01-630E-4919-B556-B4B6FA8B0B25}" type="pres">
      <dgm:prSet presAssocID="{17725E98-C6BD-4860-A874-2E64BB58359D}" presName="accent_6" presStyleCnt="0"/>
      <dgm:spPr/>
    </dgm:pt>
    <dgm:pt modelId="{188AE7E5-E319-4A28-BF20-BDF1B8C273D2}" type="pres">
      <dgm:prSet presAssocID="{17725E98-C6BD-4860-A874-2E64BB58359D}" presName="accentRepeatNode" presStyleLbl="solidFgAcc1" presStyleIdx="5" presStyleCnt="6"/>
      <dgm:spPr/>
    </dgm:pt>
  </dgm:ptLst>
  <dgm:cxnLst>
    <dgm:cxn modelId="{7DF7A2A7-F274-431E-A9C5-77BCC7B859AB}" type="presOf" srcId="{426D0758-8884-45FE-80C5-75B67C84F784}" destId="{A93A91EF-997C-421E-9420-03E3C07EACA2}" srcOrd="0" destOrd="0" presId="urn:microsoft.com/office/officeart/2008/layout/VerticalCurvedList"/>
    <dgm:cxn modelId="{5AFD410E-97D9-4E6C-80EC-965DE7ABD375}" type="presOf" srcId="{571CC073-B4EA-454E-8A5E-FC001A76EABC}" destId="{C1F95457-0E13-4C00-AF3F-5279185B3005}" srcOrd="0" destOrd="0" presId="urn:microsoft.com/office/officeart/2008/layout/VerticalCurvedList"/>
    <dgm:cxn modelId="{F6FFBBA7-8067-4490-8722-11512B2913BF}" type="presOf" srcId="{DB531F80-E0B2-428D-866E-0B54242930D6}" destId="{84E162AD-861D-4555-B043-F79679CCDBDA}" srcOrd="0" destOrd="0" presId="urn:microsoft.com/office/officeart/2008/layout/VerticalCurvedList"/>
    <dgm:cxn modelId="{926D95DB-F94A-4DF1-B4BD-A5900A1DC3D9}" type="presOf" srcId="{3A0529C2-690B-48AE-92C5-94CA0332699F}" destId="{70FEF15B-A28E-4491-AE72-E180EBB7644A}" srcOrd="0" destOrd="0" presId="urn:microsoft.com/office/officeart/2008/layout/VerticalCurvedList"/>
    <dgm:cxn modelId="{1658743E-55AB-488C-8182-4CC4BF57A540}" srcId="{571CC073-B4EA-454E-8A5E-FC001A76EABC}" destId="{17725E98-C6BD-4860-A874-2E64BB58359D}" srcOrd="5" destOrd="0" parTransId="{54BF6646-3649-4806-BB80-76FF77455F9E}" sibTransId="{47B457F4-CD79-44D7-9430-0632C00FE43D}"/>
    <dgm:cxn modelId="{43BF8CBB-4B2D-475E-928F-7AC39AEF69D0}" srcId="{571CC073-B4EA-454E-8A5E-FC001A76EABC}" destId="{7EF6EB4A-3C6C-4B60-B6BA-A89086AD6C86}" srcOrd="1" destOrd="0" parTransId="{9D223808-1C1D-47EB-BF24-496F9269DA1D}" sibTransId="{E33A7823-C5CE-4901-B40C-B0FA897CABDC}"/>
    <dgm:cxn modelId="{F6AE3535-75D8-4D8E-965F-8B0DC5508FFB}" srcId="{571CC073-B4EA-454E-8A5E-FC001A76EABC}" destId="{3F53B9CA-E4C7-426C-8188-D42E081D202C}" srcOrd="3" destOrd="0" parTransId="{26449E17-F0EC-4E32-BCEC-34DE20BA258A}" sibTransId="{97A82E4E-268A-4566-B625-2BB485E1C294}"/>
    <dgm:cxn modelId="{2D4CCE30-4009-44FC-918B-235BF11C6D3E}" srcId="{571CC073-B4EA-454E-8A5E-FC001A76EABC}" destId="{DEE336C4-1DB4-4ADA-B25B-AF8093E6F9C4}" srcOrd="2" destOrd="0" parTransId="{832AD399-BA02-491A-AB8C-3644B76D26D0}" sibTransId="{A2524598-39CE-4374-96A9-AF2A50291501}"/>
    <dgm:cxn modelId="{F0EEDBD5-9BB9-439B-A782-229AFEEED932}" type="presOf" srcId="{7EF6EB4A-3C6C-4B60-B6BA-A89086AD6C86}" destId="{FA08CDE5-D5E0-451E-ADF0-BE974343CEB5}" srcOrd="0" destOrd="0" presId="urn:microsoft.com/office/officeart/2008/layout/VerticalCurvedList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CF3613D7-39A1-4F72-A10D-84D7D4C59740}" type="presOf" srcId="{3F53B9CA-E4C7-426C-8188-D42E081D202C}" destId="{BC35D876-8F7D-407A-90E2-FD9D31C4E004}" srcOrd="0" destOrd="0" presId="urn:microsoft.com/office/officeart/2008/layout/VerticalCurvedList"/>
    <dgm:cxn modelId="{97334B40-8171-4213-9B6B-9CE8C0FA26DE}" type="presOf" srcId="{17725E98-C6BD-4860-A874-2E64BB58359D}" destId="{7249490D-FBFE-4ED2-8766-81F6F51BB084}" srcOrd="0" destOrd="0" presId="urn:microsoft.com/office/officeart/2008/layout/VerticalCurvedList"/>
    <dgm:cxn modelId="{3917876A-01EE-4E0D-BBF5-D400F9569C99}" type="presOf" srcId="{DEE336C4-1DB4-4ADA-B25B-AF8093E6F9C4}" destId="{C70050F6-D559-47CD-AE7F-1A3B6DC3E13D}" srcOrd="0" destOrd="0" presId="urn:microsoft.com/office/officeart/2008/layout/VerticalCurvedList"/>
    <dgm:cxn modelId="{33B8CB43-BA44-47F4-A026-50FCEB6BD29A}" srcId="{571CC073-B4EA-454E-8A5E-FC001A76EABC}" destId="{426D0758-8884-45FE-80C5-75B67C84F784}" srcOrd="4" destOrd="0" parTransId="{167EF0B3-1D33-483D-B278-4EE8739EE753}" sibTransId="{1D3C485D-DCCE-4BEB-8D36-C65D02AC0C1E}"/>
    <dgm:cxn modelId="{E699E830-6D5D-4939-B8D3-AB13ABA57138}" type="presParOf" srcId="{C1F95457-0E13-4C00-AF3F-5279185B3005}" destId="{4208A881-E163-4E2D-843D-3E50A7960126}" srcOrd="0" destOrd="0" presId="urn:microsoft.com/office/officeart/2008/layout/VerticalCurvedList"/>
    <dgm:cxn modelId="{75B16F2D-8ACA-4D0B-895F-3489C76B1502}" type="presParOf" srcId="{4208A881-E163-4E2D-843D-3E50A7960126}" destId="{18DFAB4C-927C-4D8E-B963-160FBB72A981}" srcOrd="0" destOrd="0" presId="urn:microsoft.com/office/officeart/2008/layout/VerticalCurvedList"/>
    <dgm:cxn modelId="{E8CB5CC2-D363-4D1F-BA43-5D343AE9D602}" type="presParOf" srcId="{18DFAB4C-927C-4D8E-B963-160FBB72A981}" destId="{D7A136A3-59C3-4E7B-B46A-5EBCE8A4078B}" srcOrd="0" destOrd="0" presId="urn:microsoft.com/office/officeart/2008/layout/VerticalCurvedList"/>
    <dgm:cxn modelId="{AB46D2B8-D9EA-4577-A5EE-CB4662324BA0}" type="presParOf" srcId="{18DFAB4C-927C-4D8E-B963-160FBB72A981}" destId="{84E162AD-861D-4555-B043-F79679CCDBDA}" srcOrd="1" destOrd="0" presId="urn:microsoft.com/office/officeart/2008/layout/VerticalCurvedList"/>
    <dgm:cxn modelId="{A60BA19A-EE1D-4EA3-9680-55F96ADB11D0}" type="presParOf" srcId="{18DFAB4C-927C-4D8E-B963-160FBB72A981}" destId="{0CC9D516-AF50-449F-94BB-47477852AD53}" srcOrd="2" destOrd="0" presId="urn:microsoft.com/office/officeart/2008/layout/VerticalCurvedList"/>
    <dgm:cxn modelId="{75BB875D-ABB4-42DE-8BAA-A5C082F5E9F2}" type="presParOf" srcId="{18DFAB4C-927C-4D8E-B963-160FBB72A981}" destId="{44A52C95-0F8F-4D9A-AFA3-B197DFE13F6B}" srcOrd="3" destOrd="0" presId="urn:microsoft.com/office/officeart/2008/layout/VerticalCurvedList"/>
    <dgm:cxn modelId="{8D1F8B93-DA75-4DA0-AF5E-FA81BF1C9A89}" type="presParOf" srcId="{4208A881-E163-4E2D-843D-3E50A7960126}" destId="{70FEF15B-A28E-4491-AE72-E180EBB7644A}" srcOrd="1" destOrd="0" presId="urn:microsoft.com/office/officeart/2008/layout/VerticalCurvedList"/>
    <dgm:cxn modelId="{03853CA5-BBE2-45F4-9512-E26384EE2DFA}" type="presParOf" srcId="{4208A881-E163-4E2D-843D-3E50A7960126}" destId="{487CEEE8-C22E-4D9E-A4A3-793A336C6FEC}" srcOrd="2" destOrd="0" presId="urn:microsoft.com/office/officeart/2008/layout/VerticalCurvedList"/>
    <dgm:cxn modelId="{4645E3F6-1F4A-4B6C-A7F7-405AB7CB86C4}" type="presParOf" srcId="{487CEEE8-C22E-4D9E-A4A3-793A336C6FEC}" destId="{9BC8E43E-AAA3-4672-BE77-42B7727AE6F0}" srcOrd="0" destOrd="0" presId="urn:microsoft.com/office/officeart/2008/layout/VerticalCurvedList"/>
    <dgm:cxn modelId="{E0B540F6-F682-4EE0-B0AF-752B18C431C9}" type="presParOf" srcId="{4208A881-E163-4E2D-843D-3E50A7960126}" destId="{FA08CDE5-D5E0-451E-ADF0-BE974343CEB5}" srcOrd="3" destOrd="0" presId="urn:microsoft.com/office/officeart/2008/layout/VerticalCurvedList"/>
    <dgm:cxn modelId="{EB21F7B4-3AC0-4570-8698-81575116B4FF}" type="presParOf" srcId="{4208A881-E163-4E2D-843D-3E50A7960126}" destId="{BE5B5BD8-EC83-4F8A-9130-E39A89730870}" srcOrd="4" destOrd="0" presId="urn:microsoft.com/office/officeart/2008/layout/VerticalCurvedList"/>
    <dgm:cxn modelId="{5705B031-50BE-4CAF-8282-49E3E5860875}" type="presParOf" srcId="{BE5B5BD8-EC83-4F8A-9130-E39A89730870}" destId="{8F1D5923-22FA-4A75-892A-38B1F721652C}" srcOrd="0" destOrd="0" presId="urn:microsoft.com/office/officeart/2008/layout/VerticalCurvedList"/>
    <dgm:cxn modelId="{75292702-A651-441F-9CCD-5F3929103EC7}" type="presParOf" srcId="{4208A881-E163-4E2D-843D-3E50A7960126}" destId="{C70050F6-D559-47CD-AE7F-1A3B6DC3E13D}" srcOrd="5" destOrd="0" presId="urn:microsoft.com/office/officeart/2008/layout/VerticalCurvedList"/>
    <dgm:cxn modelId="{B2AD911C-C5D2-4373-91B0-4D8BF8638A29}" type="presParOf" srcId="{4208A881-E163-4E2D-843D-3E50A7960126}" destId="{7869653A-49BD-44C8-A8D0-A7EBCFBBD37E}" srcOrd="6" destOrd="0" presId="urn:microsoft.com/office/officeart/2008/layout/VerticalCurvedList"/>
    <dgm:cxn modelId="{C30C4A6A-BC55-4251-8C0C-BDD22C1293DD}" type="presParOf" srcId="{7869653A-49BD-44C8-A8D0-A7EBCFBBD37E}" destId="{A2128069-D53B-4253-A158-C0A86314D57D}" srcOrd="0" destOrd="0" presId="urn:microsoft.com/office/officeart/2008/layout/VerticalCurvedList"/>
    <dgm:cxn modelId="{74311B5D-7DCA-43A9-9AF0-F9D530BE0DA6}" type="presParOf" srcId="{4208A881-E163-4E2D-843D-3E50A7960126}" destId="{BC35D876-8F7D-407A-90E2-FD9D31C4E004}" srcOrd="7" destOrd="0" presId="urn:microsoft.com/office/officeart/2008/layout/VerticalCurvedList"/>
    <dgm:cxn modelId="{44778041-CFD1-4432-B145-A862C1FB70DE}" type="presParOf" srcId="{4208A881-E163-4E2D-843D-3E50A7960126}" destId="{B854C460-EEB5-4C59-99C1-7AEA2D28D41A}" srcOrd="8" destOrd="0" presId="urn:microsoft.com/office/officeart/2008/layout/VerticalCurvedList"/>
    <dgm:cxn modelId="{9E93F5AE-5060-4A0F-B379-44417F5DB644}" type="presParOf" srcId="{B854C460-EEB5-4C59-99C1-7AEA2D28D41A}" destId="{85384665-0BF4-4D94-AD75-F5435566B7DD}" srcOrd="0" destOrd="0" presId="urn:microsoft.com/office/officeart/2008/layout/VerticalCurvedList"/>
    <dgm:cxn modelId="{1DD8A768-43CD-441B-8F5E-28C3548B957A}" type="presParOf" srcId="{4208A881-E163-4E2D-843D-3E50A7960126}" destId="{A93A91EF-997C-421E-9420-03E3C07EACA2}" srcOrd="9" destOrd="0" presId="urn:microsoft.com/office/officeart/2008/layout/VerticalCurvedList"/>
    <dgm:cxn modelId="{B35942F8-55A3-457B-A804-93CC65D8A0C7}" type="presParOf" srcId="{4208A881-E163-4E2D-843D-3E50A7960126}" destId="{DF9E4A29-D1A2-4E8A-8DC6-4E2345340A55}" srcOrd="10" destOrd="0" presId="urn:microsoft.com/office/officeart/2008/layout/VerticalCurvedList"/>
    <dgm:cxn modelId="{50831B82-C647-4C1B-BB58-49CF76345257}" type="presParOf" srcId="{DF9E4A29-D1A2-4E8A-8DC6-4E2345340A55}" destId="{34966344-6889-42C8-916F-7701A43D1F17}" srcOrd="0" destOrd="0" presId="urn:microsoft.com/office/officeart/2008/layout/VerticalCurvedList"/>
    <dgm:cxn modelId="{7DBD4C9A-F877-48A3-9450-F7EEDF1D2340}" type="presParOf" srcId="{4208A881-E163-4E2D-843D-3E50A7960126}" destId="{7249490D-FBFE-4ED2-8766-81F6F51BB084}" srcOrd="11" destOrd="0" presId="urn:microsoft.com/office/officeart/2008/layout/VerticalCurvedList"/>
    <dgm:cxn modelId="{C0ECD1A7-46F2-477C-ACC2-97B71AD856F0}" type="presParOf" srcId="{4208A881-E163-4E2D-843D-3E50A7960126}" destId="{856F1A01-630E-4919-B556-B4B6FA8B0B25}" srcOrd="12" destOrd="0" presId="urn:microsoft.com/office/officeart/2008/layout/VerticalCurvedList"/>
    <dgm:cxn modelId="{333842AE-3006-437E-879D-AAC74422E2D8}" type="presParOf" srcId="{856F1A01-630E-4919-B556-B4B6FA8B0B25}" destId="{188AE7E5-E319-4A28-BF20-BDF1B8C273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550814" y="375247"/>
          <a:ext cx="8022056" cy="7508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err="1" smtClean="0"/>
            <a:t>SmartEA</a:t>
          </a:r>
          <a:endParaRPr lang="en-US" sz="2000" b="1" kern="1200" noProof="0" dirty="0" smtClean="0"/>
        </a:p>
      </dsp:txBody>
      <dsp:txXfrm>
        <a:off x="550814" y="375247"/>
        <a:ext cx="8022056" cy="750884"/>
      </dsp:txXfrm>
    </dsp:sp>
    <dsp:sp modelId="{47DD8210-5628-4679-9FA7-1B1563160569}">
      <dsp:nvSpPr>
        <dsp:cNvPr id="0" name=""/>
        <dsp:cNvSpPr/>
      </dsp:nvSpPr>
      <dsp:spPr>
        <a:xfrm>
          <a:off x="81511" y="281386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981313" y="1501769"/>
          <a:ext cx="7591556" cy="750884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 smtClean="0"/>
            <a:t>Enterprise Architecture</a:t>
          </a:r>
          <a:endParaRPr lang="en-US" sz="2000" b="1" kern="1200" dirty="0" smtClean="0"/>
        </a:p>
      </dsp:txBody>
      <dsp:txXfrm>
        <a:off x="981313" y="1501769"/>
        <a:ext cx="7591556" cy="750884"/>
      </dsp:txXfrm>
    </dsp:sp>
    <dsp:sp modelId="{62FF596E-3DC2-41AB-A286-73700C7462E6}">
      <dsp:nvSpPr>
        <dsp:cNvPr id="0" name=""/>
        <dsp:cNvSpPr/>
      </dsp:nvSpPr>
      <dsp:spPr>
        <a:xfrm>
          <a:off x="512010" y="1407908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981313" y="2628291"/>
          <a:ext cx="7591556" cy="750884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Problematic</a:t>
          </a:r>
        </a:p>
      </dsp:txBody>
      <dsp:txXfrm>
        <a:off x="981313" y="2628291"/>
        <a:ext cx="7591556" cy="750884"/>
      </dsp:txXfrm>
    </dsp:sp>
    <dsp:sp modelId="{BBA824C2-C2F0-4C8C-8C9D-CD98F578FF82}">
      <dsp:nvSpPr>
        <dsp:cNvPr id="0" name=""/>
        <dsp:cNvSpPr/>
      </dsp:nvSpPr>
      <dsp:spPr>
        <a:xfrm>
          <a:off x="512010" y="2534430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550814" y="3754813"/>
          <a:ext cx="8022056" cy="750884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Concern</a:t>
          </a:r>
        </a:p>
      </dsp:txBody>
      <dsp:txXfrm>
        <a:off x="550814" y="3754813"/>
        <a:ext cx="8022056" cy="750884"/>
      </dsp:txXfrm>
    </dsp:sp>
    <dsp:sp modelId="{BCC0CC63-F434-48EB-80DC-BB17B738BA30}">
      <dsp:nvSpPr>
        <dsp:cNvPr id="0" name=""/>
        <dsp:cNvSpPr/>
      </dsp:nvSpPr>
      <dsp:spPr>
        <a:xfrm>
          <a:off x="81511" y="3660952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F5F0A-D587-439A-BAFE-19B771BA16B3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33020" rIns="33020" bIns="330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Model the company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Centralize information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Ease communication in the company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View point approach</a:t>
          </a:r>
          <a:endParaRPr lang="en-US" sz="1000" kern="1200" dirty="0"/>
        </a:p>
      </dsp:txBody>
      <dsp:txXfrm>
        <a:off x="677475" y="488094"/>
        <a:ext cx="7896127" cy="976189"/>
      </dsp:txXfrm>
    </dsp:sp>
    <dsp:sp modelId="{87AB078F-284D-4C7A-9054-A29EC4D7FE14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43DA-762D-41F2-88D0-4E863EAF2807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33020" rIns="33020" bIns="330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Support changes in the company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Business opportunities, business changes, interoperability, new technologies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Gap analysis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Impact analysis</a:t>
          </a:r>
          <a:endParaRPr lang="en-US" sz="1000" kern="1200" dirty="0"/>
        </a:p>
      </dsp:txBody>
      <dsp:txXfrm>
        <a:off x="1032319" y="1952378"/>
        <a:ext cx="7541283" cy="976189"/>
      </dsp:txXfrm>
    </dsp:sp>
    <dsp:sp modelId="{D067987B-6733-4D9A-B343-1C711EF847D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8E135-BFEF-42A3-A262-41938B1DB978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33020" rIns="33020" bIns="330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Technical information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Web portal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Eclipse and Sirius editors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Internal model can be changed (TOGAF9, BPMN, …)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</dsp:txBody>
      <dsp:txXfrm>
        <a:off x="677475" y="3416661"/>
        <a:ext cx="7896127" cy="976189"/>
      </dsp:txXfrm>
    </dsp:sp>
    <dsp:sp modelId="{FAF6BDD2-E11C-4D39-8F7A-5DE337BD2B8F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F5F0A-D587-439A-BAFE-19B771BA16B3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Define As-Is state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Import documents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Consolidate the company model</a:t>
          </a:r>
          <a:endParaRPr lang="en-US" sz="1200" kern="1200" dirty="0"/>
        </a:p>
      </dsp:txBody>
      <dsp:txXfrm>
        <a:off x="677475" y="488094"/>
        <a:ext cx="7896127" cy="976189"/>
      </dsp:txXfrm>
    </dsp:sp>
    <dsp:sp modelId="{87AB078F-284D-4C7A-9054-A29EC4D7FE14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015A3-3613-42A3-B7FE-46662DF47FA3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Define To-Be state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Identify possible scenario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Evaluate possible scenario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Modify the company model</a:t>
          </a:r>
          <a:endParaRPr lang="en-US" sz="1200" kern="1200" dirty="0"/>
        </a:p>
      </dsp:txBody>
      <dsp:txXfrm>
        <a:off x="1032319" y="1952378"/>
        <a:ext cx="7541283" cy="976189"/>
      </dsp:txXfrm>
    </dsp:sp>
    <dsp:sp modelId="{ECC1F615-F496-48C0-9D05-48D8869D3C22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88FBF-93A9-469A-B231-E3F66C9C3CC0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Define trajectories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Gap analysis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Impact analysis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Define milestones</a:t>
          </a:r>
          <a:endParaRPr lang="en-US" sz="1200" kern="1200" dirty="0"/>
        </a:p>
      </dsp:txBody>
      <dsp:txXfrm>
        <a:off x="677475" y="3416661"/>
        <a:ext cx="7896127" cy="976189"/>
      </dsp:txXfrm>
    </dsp:sp>
    <dsp:sp modelId="{6BF254EB-4EF4-497A-BF01-4201E03AA907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3D2C1-F60F-40CF-802F-2596A7B9E3F0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Documentation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Keep track of sourced documents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Keep representation and portal up-to-date</a:t>
          </a:r>
          <a:endParaRPr lang="en-US" sz="1600" kern="1200" dirty="0"/>
        </a:p>
      </dsp:txBody>
      <dsp:txXfrm>
        <a:off x="677475" y="488094"/>
        <a:ext cx="7896127" cy="976189"/>
      </dsp:txXfrm>
    </dsp:sp>
    <dsp:sp modelId="{73DDCB90-0D4D-44B2-BBA6-2DDF7F518D4C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81BC0-8D35-42CD-AEF2-50D3022ABD45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Synchronization gap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Organizational changes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Artifacts knowledge is volatile</a:t>
          </a:r>
          <a:endParaRPr lang="en-US" sz="1600" kern="1200" dirty="0"/>
        </a:p>
      </dsp:txBody>
      <dsp:txXfrm>
        <a:off x="1032319" y="1952378"/>
        <a:ext cx="7541283" cy="976189"/>
      </dsp:txXfrm>
    </dsp:sp>
    <dsp:sp modelId="{B3BB7108-139F-49D3-A4B8-F367DE0E271A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4C9CE-661F-435D-A623-85478B8C1BDF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Validation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Produce documentation of organizational changes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Quality</a:t>
          </a:r>
          <a:endParaRPr lang="en-US" sz="1600" kern="1200" dirty="0"/>
        </a:p>
      </dsp:txBody>
      <dsp:txXfrm>
        <a:off x="677475" y="3416661"/>
        <a:ext cx="7896127" cy="976189"/>
      </dsp:txXfrm>
    </dsp:sp>
    <dsp:sp modelId="{36CE1060-DBB5-4F88-840D-5ECD115ACB79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392183" y="257030"/>
          <a:ext cx="8180686" cy="513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Mapping tooling</a:t>
          </a:r>
        </a:p>
      </dsp:txBody>
      <dsp:txXfrm>
        <a:off x="392183" y="257030"/>
        <a:ext cx="8180686" cy="513865"/>
      </dsp:txXfrm>
    </dsp:sp>
    <dsp:sp modelId="{9BC8E43E-AAA3-4672-BE77-42B7727AE6F0}">
      <dsp:nvSpPr>
        <dsp:cNvPr id="0" name=""/>
        <dsp:cNvSpPr/>
      </dsp:nvSpPr>
      <dsp:spPr>
        <a:xfrm>
          <a:off x="71017" y="192797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8CDE5-D5E0-451E-ADF0-BE974343CEB5}">
      <dsp:nvSpPr>
        <dsp:cNvPr id="0" name=""/>
        <dsp:cNvSpPr/>
      </dsp:nvSpPr>
      <dsp:spPr>
        <a:xfrm>
          <a:off x="814873" y="1027731"/>
          <a:ext cx="7757997" cy="513865"/>
        </a:xfrm>
        <a:prstGeom prst="rec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Live validation feedback</a:t>
          </a:r>
        </a:p>
      </dsp:txBody>
      <dsp:txXfrm>
        <a:off x="814873" y="1027731"/>
        <a:ext cx="7757997" cy="513865"/>
      </dsp:txXfrm>
    </dsp:sp>
    <dsp:sp modelId="{8F1D5923-22FA-4A75-892A-38B1F721652C}">
      <dsp:nvSpPr>
        <dsp:cNvPr id="0" name=""/>
        <dsp:cNvSpPr/>
      </dsp:nvSpPr>
      <dsp:spPr>
        <a:xfrm>
          <a:off x="493707" y="963498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050F6-D559-47CD-AE7F-1A3B6DC3E13D}">
      <dsp:nvSpPr>
        <dsp:cNvPr id="0" name=""/>
        <dsp:cNvSpPr/>
      </dsp:nvSpPr>
      <dsp:spPr>
        <a:xfrm>
          <a:off x="1008159" y="1798432"/>
          <a:ext cx="7564711" cy="513865"/>
        </a:xfrm>
        <a:prstGeom prst="rec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Fixing assistance</a:t>
          </a:r>
        </a:p>
      </dsp:txBody>
      <dsp:txXfrm>
        <a:off x="1008159" y="1798432"/>
        <a:ext cx="7564711" cy="513865"/>
      </dsp:txXfrm>
    </dsp:sp>
    <dsp:sp modelId="{A2128069-D53B-4253-A158-C0A86314D57D}">
      <dsp:nvSpPr>
        <dsp:cNvPr id="0" name=""/>
        <dsp:cNvSpPr/>
      </dsp:nvSpPr>
      <dsp:spPr>
        <a:xfrm>
          <a:off x="686992" y="1734199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5D876-8F7D-407A-90E2-FD9D31C4E004}">
      <dsp:nvSpPr>
        <dsp:cNvPr id="0" name=""/>
        <dsp:cNvSpPr/>
      </dsp:nvSpPr>
      <dsp:spPr>
        <a:xfrm>
          <a:off x="1008159" y="2568646"/>
          <a:ext cx="7564711" cy="513865"/>
        </a:xfrm>
        <a:prstGeom prst="rec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Batch validation</a:t>
          </a:r>
        </a:p>
      </dsp:txBody>
      <dsp:txXfrm>
        <a:off x="1008159" y="2568646"/>
        <a:ext cx="7564711" cy="513865"/>
      </dsp:txXfrm>
    </dsp:sp>
    <dsp:sp modelId="{85384665-0BF4-4D94-AD75-F5435566B7DD}">
      <dsp:nvSpPr>
        <dsp:cNvPr id="0" name=""/>
        <dsp:cNvSpPr/>
      </dsp:nvSpPr>
      <dsp:spPr>
        <a:xfrm>
          <a:off x="686992" y="2504412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A91EF-997C-421E-9420-03E3C07EACA2}">
      <dsp:nvSpPr>
        <dsp:cNvPr id="0" name=""/>
        <dsp:cNvSpPr/>
      </dsp:nvSpPr>
      <dsp:spPr>
        <a:xfrm>
          <a:off x="814873" y="3339347"/>
          <a:ext cx="7757997" cy="513865"/>
        </a:xfrm>
        <a:prstGeom prst="rec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Contribute to Intent</a:t>
          </a:r>
          <a:endParaRPr lang="en-US" sz="2600" kern="1200" dirty="0"/>
        </a:p>
      </dsp:txBody>
      <dsp:txXfrm>
        <a:off x="814873" y="3339347"/>
        <a:ext cx="7757997" cy="513865"/>
      </dsp:txXfrm>
    </dsp:sp>
    <dsp:sp modelId="{34966344-6889-42C8-916F-7701A43D1F17}">
      <dsp:nvSpPr>
        <dsp:cNvPr id="0" name=""/>
        <dsp:cNvSpPr/>
      </dsp:nvSpPr>
      <dsp:spPr>
        <a:xfrm>
          <a:off x="493707" y="3275114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9490D-FBFE-4ED2-8766-81F6F51BB084}">
      <dsp:nvSpPr>
        <dsp:cNvPr id="0" name=""/>
        <dsp:cNvSpPr/>
      </dsp:nvSpPr>
      <dsp:spPr>
        <a:xfrm>
          <a:off x="392183" y="4110048"/>
          <a:ext cx="8180686" cy="513865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Industrial use </a:t>
          </a:r>
          <a:r>
            <a:rPr lang="en-US" sz="2600" kern="1200" dirty="0" smtClean="0"/>
            <a:t>of </a:t>
          </a:r>
          <a:r>
            <a:rPr lang="en-US" sz="2600" kern="1200" dirty="0" err="1" smtClean="0"/>
            <a:t>ModelWriter</a:t>
          </a:r>
          <a:r>
            <a:rPr lang="en-US" sz="2600" kern="1200" dirty="0" smtClean="0"/>
            <a:t> </a:t>
          </a:r>
          <a:r>
            <a:rPr lang="en-US" sz="2600" kern="1200" dirty="0" smtClean="0"/>
            <a:t>tooling</a:t>
          </a:r>
          <a:endParaRPr lang="en-US" sz="2600" kern="1200" dirty="0"/>
        </a:p>
      </dsp:txBody>
      <dsp:txXfrm>
        <a:off x="392183" y="4110048"/>
        <a:ext cx="8180686" cy="513865"/>
      </dsp:txXfrm>
    </dsp:sp>
    <dsp:sp modelId="{188AE7E5-E319-4A28-BF20-BDF1B8C273D2}">
      <dsp:nvSpPr>
        <dsp:cNvPr id="0" name=""/>
        <dsp:cNvSpPr/>
      </dsp:nvSpPr>
      <dsp:spPr>
        <a:xfrm>
          <a:off x="71017" y="4045815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15-9-2015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UC-FR-02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Enterprise Architecture</a:t>
            </a:r>
            <a:endParaRPr lang="en-US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85472105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SmartEA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14138955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70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Enterprise Architecture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40430391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58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Problematic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42476215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8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Concern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4900628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5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1944</TotalTime>
  <Words>134</Words>
  <Application>Microsoft Office PowerPoint</Application>
  <PresentationFormat>Affichage à l'écran (4:3)</PresentationFormat>
  <Paragraphs>47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ITEA 3 PowerPoint template_small</vt:lpstr>
      <vt:lpstr>UC-FR-02 Enterprise Architecture</vt:lpstr>
      <vt:lpstr>UC-FR-02 SmartEA</vt:lpstr>
      <vt:lpstr>UC-FR-02 Enterprise Architecture</vt:lpstr>
      <vt:lpstr>UC-FR-02 Problematic</vt:lpstr>
      <vt:lpstr>UC-FR-02 Concern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ylussaud</cp:lastModifiedBy>
  <cp:revision>303</cp:revision>
  <dcterms:created xsi:type="dcterms:W3CDTF">2014-11-11T13:03:42Z</dcterms:created>
  <dcterms:modified xsi:type="dcterms:W3CDTF">2015-09-15T13:19:02Z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